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297" r:id="rId6"/>
    <p:sldId id="288" r:id="rId7"/>
    <p:sldId id="304" r:id="rId8"/>
    <p:sldId id="276" r:id="rId9"/>
    <p:sldId id="290" r:id="rId10"/>
    <p:sldId id="292" r:id="rId11"/>
    <p:sldId id="298" r:id="rId12"/>
    <p:sldId id="301" r:id="rId13"/>
    <p:sldId id="294" r:id="rId14"/>
    <p:sldId id="293" r:id="rId15"/>
    <p:sldId id="299" r:id="rId16"/>
    <p:sldId id="300" r:id="rId17"/>
    <p:sldId id="291" r:id="rId18"/>
    <p:sldId id="295" r:id="rId19"/>
    <p:sldId id="303" r:id="rId20"/>
    <p:sldId id="302" r:id="rId21"/>
  </p:sldIdLst>
  <p:sldSz cx="9906000" cy="6858000" type="A4"/>
  <p:notesSz cx="9872663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912128"/>
    <a:srgbClr val="F2F2F2"/>
    <a:srgbClr val="D5D5D5"/>
    <a:srgbClr val="1DA14F"/>
    <a:srgbClr val="E0E0E0"/>
    <a:srgbClr val="CCFF33"/>
    <a:srgbClr val="99FF66"/>
    <a:srgbClr val="EC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2959" autoAdjust="0"/>
  </p:normalViewPr>
  <p:slideViewPr>
    <p:cSldViewPr>
      <p:cViewPr varScale="1">
        <p:scale>
          <a:sx n="109" d="100"/>
          <a:sy n="109" d="100"/>
        </p:scale>
        <p:origin x="1278" y="120"/>
      </p:cViewPr>
      <p:guideLst>
        <p:guide orient="horz"/>
        <p:guide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33" d="100"/>
          <a:sy n="133" d="100"/>
        </p:scale>
        <p:origin x="159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78146-0D08-4A66-8E1E-1CEF8D77F379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03EFF659-BB44-4DC7-A43A-B05D69D72CB0}">
      <dgm:prSet phldrT="[Text]"/>
      <dgm:spPr/>
      <dgm:t>
        <a:bodyPr/>
        <a:lstStyle/>
        <a:p>
          <a:r>
            <a:rPr lang="de-CH" dirty="0" smtClean="0"/>
            <a:t>Stage</a:t>
          </a:r>
          <a:endParaRPr lang="de-CH" dirty="0"/>
        </a:p>
      </dgm:t>
    </dgm:pt>
    <dgm:pt modelId="{1AE58302-7444-4B60-8A1C-DFE30D7E634E}" type="parTrans" cxnId="{9D70BDF6-404F-42F4-8579-C1771C607CF7}">
      <dgm:prSet/>
      <dgm:spPr/>
      <dgm:t>
        <a:bodyPr/>
        <a:lstStyle/>
        <a:p>
          <a:endParaRPr lang="de-CH"/>
        </a:p>
      </dgm:t>
    </dgm:pt>
    <dgm:pt modelId="{C1A35BEB-5E65-4D69-AE2F-9ADBFAB227BC}" type="sibTrans" cxnId="{9D70BDF6-404F-42F4-8579-C1771C607CF7}">
      <dgm:prSet/>
      <dgm:spPr/>
      <dgm:t>
        <a:bodyPr/>
        <a:lstStyle/>
        <a:p>
          <a:endParaRPr lang="de-CH"/>
        </a:p>
      </dgm:t>
    </dgm:pt>
    <dgm:pt modelId="{F7E5D124-7FFD-43DF-A915-6BC91B27B8E7}">
      <dgm:prSet phldrT="[Text]"/>
      <dgm:spPr/>
      <dgm:t>
        <a:bodyPr/>
        <a:lstStyle/>
        <a:p>
          <a:r>
            <a:rPr lang="de-CH" dirty="0" smtClean="0"/>
            <a:t>Scene</a:t>
          </a:r>
          <a:endParaRPr lang="de-CH" dirty="0"/>
        </a:p>
      </dgm:t>
    </dgm:pt>
    <dgm:pt modelId="{599C5033-7850-4ADC-BEF3-B2862EBAC24F}" type="parTrans" cxnId="{B4685074-C3B4-4D45-B294-0C585FAF87A1}">
      <dgm:prSet/>
      <dgm:spPr/>
      <dgm:t>
        <a:bodyPr/>
        <a:lstStyle/>
        <a:p>
          <a:endParaRPr lang="de-CH"/>
        </a:p>
      </dgm:t>
    </dgm:pt>
    <dgm:pt modelId="{955C769F-225A-46A3-A349-825C1E32688B}" type="sibTrans" cxnId="{B4685074-C3B4-4D45-B294-0C585FAF87A1}">
      <dgm:prSet/>
      <dgm:spPr/>
      <dgm:t>
        <a:bodyPr/>
        <a:lstStyle/>
        <a:p>
          <a:endParaRPr lang="de-CH"/>
        </a:p>
      </dgm:t>
    </dgm:pt>
    <dgm:pt modelId="{2F763991-CD5B-45FD-8B6F-226F5899D794}">
      <dgm:prSet phldrT="[Text]"/>
      <dgm:spPr/>
      <dgm:t>
        <a:bodyPr/>
        <a:lstStyle/>
        <a:p>
          <a:r>
            <a:rPr lang="de-CH" dirty="0" err="1" smtClean="0"/>
            <a:t>RootNode</a:t>
          </a:r>
          <a:endParaRPr lang="de-CH" dirty="0"/>
        </a:p>
      </dgm:t>
    </dgm:pt>
    <dgm:pt modelId="{2EDE0ECC-16D4-44D3-BD7A-69666E6B7785}" type="parTrans" cxnId="{59EA7B64-9F79-4732-B39E-0AD575476EA6}">
      <dgm:prSet/>
      <dgm:spPr/>
      <dgm:t>
        <a:bodyPr/>
        <a:lstStyle/>
        <a:p>
          <a:endParaRPr lang="de-CH"/>
        </a:p>
      </dgm:t>
    </dgm:pt>
    <dgm:pt modelId="{B7F2617A-2729-4BA9-A14E-265D86B7E02D}" type="sibTrans" cxnId="{59EA7B64-9F79-4732-B39E-0AD575476EA6}">
      <dgm:prSet/>
      <dgm:spPr/>
      <dgm:t>
        <a:bodyPr/>
        <a:lstStyle/>
        <a:p>
          <a:endParaRPr lang="de-CH"/>
        </a:p>
      </dgm:t>
    </dgm:pt>
    <dgm:pt modelId="{3C619144-A014-4638-AB5A-53E778348986}">
      <dgm:prSet phldrT="[Text]"/>
      <dgm:spPr/>
      <dgm:t>
        <a:bodyPr/>
        <a:lstStyle/>
        <a:p>
          <a:r>
            <a:rPr lang="de-CH" dirty="0" err="1" smtClean="0"/>
            <a:t>Pane</a:t>
          </a:r>
          <a:endParaRPr lang="de-CH" dirty="0"/>
        </a:p>
      </dgm:t>
    </dgm:pt>
    <dgm:pt modelId="{56E7C7CE-A25A-4E4C-92B9-4EBDF9012539}" type="parTrans" cxnId="{844F2397-20E5-4AEE-A331-49E5B12C08BD}">
      <dgm:prSet/>
      <dgm:spPr/>
      <dgm:t>
        <a:bodyPr/>
        <a:lstStyle/>
        <a:p>
          <a:endParaRPr lang="de-CH"/>
        </a:p>
      </dgm:t>
    </dgm:pt>
    <dgm:pt modelId="{E01D0494-8E26-46E7-AEB2-1490D4C4F826}" type="sibTrans" cxnId="{844F2397-20E5-4AEE-A331-49E5B12C08BD}">
      <dgm:prSet/>
      <dgm:spPr/>
      <dgm:t>
        <a:bodyPr/>
        <a:lstStyle/>
        <a:p>
          <a:endParaRPr lang="de-CH"/>
        </a:p>
      </dgm:t>
    </dgm:pt>
    <dgm:pt modelId="{5204AEDF-4473-4658-A6A1-0535D9657057}">
      <dgm:prSet phldrT="[Text]"/>
      <dgm:spPr/>
      <dgm:t>
        <a:bodyPr/>
        <a:lstStyle/>
        <a:p>
          <a:r>
            <a:rPr lang="de-CH" dirty="0" err="1" smtClean="0"/>
            <a:t>StackPane</a:t>
          </a:r>
          <a:endParaRPr lang="de-CH" dirty="0"/>
        </a:p>
      </dgm:t>
    </dgm:pt>
    <dgm:pt modelId="{F5E51314-881D-4600-BAED-1E2A09F01683}" type="parTrans" cxnId="{B3317B7B-7625-49B1-996A-977D23EACA15}">
      <dgm:prSet/>
      <dgm:spPr/>
      <dgm:t>
        <a:bodyPr/>
        <a:lstStyle/>
        <a:p>
          <a:endParaRPr lang="de-CH"/>
        </a:p>
      </dgm:t>
    </dgm:pt>
    <dgm:pt modelId="{BC0D8480-2CBF-424A-9260-F358E776253A}" type="sibTrans" cxnId="{B3317B7B-7625-49B1-996A-977D23EACA15}">
      <dgm:prSet/>
      <dgm:spPr/>
      <dgm:t>
        <a:bodyPr/>
        <a:lstStyle/>
        <a:p>
          <a:endParaRPr lang="de-CH"/>
        </a:p>
      </dgm:t>
    </dgm:pt>
    <dgm:pt modelId="{70F5C2CB-9AB1-414A-8D99-9A6D7997A5B4}">
      <dgm:prSet phldrT="[Text]"/>
      <dgm:spPr/>
      <dgm:t>
        <a:bodyPr/>
        <a:lstStyle/>
        <a:p>
          <a:r>
            <a:rPr lang="de-CH" dirty="0" smtClean="0"/>
            <a:t>Button</a:t>
          </a:r>
          <a:endParaRPr lang="de-CH" dirty="0"/>
        </a:p>
      </dgm:t>
    </dgm:pt>
    <dgm:pt modelId="{FCDAB9FC-50A5-459B-AE95-7919B9FE91B7}" type="parTrans" cxnId="{C6659EA3-BA22-4B9D-9C0B-E66C6C265720}">
      <dgm:prSet/>
      <dgm:spPr/>
      <dgm:t>
        <a:bodyPr/>
        <a:lstStyle/>
        <a:p>
          <a:endParaRPr lang="de-CH"/>
        </a:p>
      </dgm:t>
    </dgm:pt>
    <dgm:pt modelId="{CD58B91A-1DEF-4999-AF38-3FE1CF7FC18A}" type="sibTrans" cxnId="{C6659EA3-BA22-4B9D-9C0B-E66C6C265720}">
      <dgm:prSet/>
      <dgm:spPr/>
      <dgm:t>
        <a:bodyPr/>
        <a:lstStyle/>
        <a:p>
          <a:endParaRPr lang="de-CH"/>
        </a:p>
      </dgm:t>
    </dgm:pt>
    <dgm:pt modelId="{E9381F40-A592-489C-AB8B-AA163F179335}">
      <dgm:prSet phldrT="[Text]"/>
      <dgm:spPr/>
      <dgm:t>
        <a:bodyPr/>
        <a:lstStyle/>
        <a:p>
          <a:r>
            <a:rPr lang="de-CH" dirty="0" err="1" smtClean="0"/>
            <a:t>Rectangle</a:t>
          </a:r>
          <a:endParaRPr lang="de-CH" dirty="0"/>
        </a:p>
      </dgm:t>
    </dgm:pt>
    <dgm:pt modelId="{6E57079B-F497-49BF-BC22-A09635CB2D06}" type="parTrans" cxnId="{AE7F0B14-2CE2-4BD5-89A5-D87EB306BB01}">
      <dgm:prSet/>
      <dgm:spPr/>
      <dgm:t>
        <a:bodyPr/>
        <a:lstStyle/>
        <a:p>
          <a:endParaRPr lang="de-CH"/>
        </a:p>
      </dgm:t>
    </dgm:pt>
    <dgm:pt modelId="{BA70260C-34A7-48F6-B387-1D6620A86B90}" type="sibTrans" cxnId="{AE7F0B14-2CE2-4BD5-89A5-D87EB306BB01}">
      <dgm:prSet/>
      <dgm:spPr/>
      <dgm:t>
        <a:bodyPr/>
        <a:lstStyle/>
        <a:p>
          <a:endParaRPr lang="de-CH"/>
        </a:p>
      </dgm:t>
    </dgm:pt>
    <dgm:pt modelId="{FEC3B3FA-5666-478D-B838-E8E147A96461}">
      <dgm:prSet phldrT="[Text]"/>
      <dgm:spPr/>
      <dgm:t>
        <a:bodyPr/>
        <a:lstStyle/>
        <a:p>
          <a:r>
            <a:rPr lang="de-CH" dirty="0" smtClean="0"/>
            <a:t>Group</a:t>
          </a:r>
          <a:endParaRPr lang="de-CH" dirty="0"/>
        </a:p>
      </dgm:t>
    </dgm:pt>
    <dgm:pt modelId="{6246A671-26F3-41B7-89FC-A4B091B32035}" type="parTrans" cxnId="{F7D1EC67-D86B-47BE-9612-923B77A60958}">
      <dgm:prSet/>
      <dgm:spPr/>
      <dgm:t>
        <a:bodyPr/>
        <a:lstStyle/>
        <a:p>
          <a:endParaRPr lang="de-CH"/>
        </a:p>
      </dgm:t>
    </dgm:pt>
    <dgm:pt modelId="{1E0326E0-7FE4-4D58-8582-063C31B14362}" type="sibTrans" cxnId="{F7D1EC67-D86B-47BE-9612-923B77A60958}">
      <dgm:prSet/>
      <dgm:spPr/>
      <dgm:t>
        <a:bodyPr/>
        <a:lstStyle/>
        <a:p>
          <a:endParaRPr lang="de-CH"/>
        </a:p>
      </dgm:t>
    </dgm:pt>
    <dgm:pt modelId="{64629477-9593-4D4C-BA77-B87FDF04FDA2}">
      <dgm:prSet phldrT="[Text]"/>
      <dgm:spPr/>
      <dgm:t>
        <a:bodyPr/>
        <a:lstStyle/>
        <a:p>
          <a:r>
            <a:rPr lang="de-CH" dirty="0" smtClean="0"/>
            <a:t>Label</a:t>
          </a:r>
          <a:endParaRPr lang="de-CH" dirty="0"/>
        </a:p>
      </dgm:t>
    </dgm:pt>
    <dgm:pt modelId="{400157FA-733B-446D-AB9B-632EF5C450BE}" type="parTrans" cxnId="{F4005376-64F8-497A-92B8-7BEC3095402E}">
      <dgm:prSet/>
      <dgm:spPr/>
      <dgm:t>
        <a:bodyPr/>
        <a:lstStyle/>
        <a:p>
          <a:endParaRPr lang="de-CH"/>
        </a:p>
      </dgm:t>
    </dgm:pt>
    <dgm:pt modelId="{B9E7CF06-5340-4661-BB69-93C729283234}" type="sibTrans" cxnId="{F4005376-64F8-497A-92B8-7BEC3095402E}">
      <dgm:prSet/>
      <dgm:spPr/>
      <dgm:t>
        <a:bodyPr/>
        <a:lstStyle/>
        <a:p>
          <a:endParaRPr lang="de-CH"/>
        </a:p>
      </dgm:t>
    </dgm:pt>
    <dgm:pt modelId="{5CD026BB-EF2A-46E8-B2FB-700AF323C713}">
      <dgm:prSet phldrT="[Text]"/>
      <dgm:spPr/>
      <dgm:t>
        <a:bodyPr/>
        <a:lstStyle/>
        <a:p>
          <a:r>
            <a:rPr lang="de-CH" dirty="0" err="1" smtClean="0"/>
            <a:t>TextField</a:t>
          </a:r>
          <a:endParaRPr lang="de-CH" dirty="0"/>
        </a:p>
      </dgm:t>
    </dgm:pt>
    <dgm:pt modelId="{F0F4501B-B348-422D-9142-6D8622183CAF}" type="parTrans" cxnId="{29EAB926-5B44-4865-A767-BD06DEFCF031}">
      <dgm:prSet/>
      <dgm:spPr/>
      <dgm:t>
        <a:bodyPr/>
        <a:lstStyle/>
        <a:p>
          <a:endParaRPr lang="de-CH"/>
        </a:p>
      </dgm:t>
    </dgm:pt>
    <dgm:pt modelId="{4486C929-8FC2-4203-8D22-1AF038532859}" type="sibTrans" cxnId="{29EAB926-5B44-4865-A767-BD06DEFCF031}">
      <dgm:prSet/>
      <dgm:spPr/>
      <dgm:t>
        <a:bodyPr/>
        <a:lstStyle/>
        <a:p>
          <a:endParaRPr lang="de-CH"/>
        </a:p>
      </dgm:t>
    </dgm:pt>
    <dgm:pt modelId="{D6585B14-26EA-4637-B5B9-3A16866CEF72}">
      <dgm:prSet phldrT="[Text]"/>
      <dgm:spPr/>
      <dgm:t>
        <a:bodyPr/>
        <a:lstStyle/>
        <a:p>
          <a:r>
            <a:rPr lang="de-CH" dirty="0" smtClean="0"/>
            <a:t>Label</a:t>
          </a:r>
          <a:endParaRPr lang="de-CH" dirty="0"/>
        </a:p>
      </dgm:t>
    </dgm:pt>
    <dgm:pt modelId="{61B8AB3F-9A3D-49EE-81B7-90DA3478644F}" type="parTrans" cxnId="{A0565734-30A7-4F11-A9E6-7A622EAAA631}">
      <dgm:prSet/>
      <dgm:spPr/>
      <dgm:t>
        <a:bodyPr/>
        <a:lstStyle/>
        <a:p>
          <a:endParaRPr lang="de-CH"/>
        </a:p>
      </dgm:t>
    </dgm:pt>
    <dgm:pt modelId="{75A5D4F0-C30D-4778-B6CC-BF1D303567D6}" type="sibTrans" cxnId="{A0565734-30A7-4F11-A9E6-7A622EAAA631}">
      <dgm:prSet/>
      <dgm:spPr/>
      <dgm:t>
        <a:bodyPr/>
        <a:lstStyle/>
        <a:p>
          <a:endParaRPr lang="de-CH"/>
        </a:p>
      </dgm:t>
    </dgm:pt>
    <dgm:pt modelId="{DF2E3F44-3CB3-4929-B408-F109672D9CC6}" type="pres">
      <dgm:prSet presAssocID="{3A378146-0D08-4A66-8E1E-1CEF8D77F37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78B32C1-C11E-4587-A35A-7026A562C2C2}" type="pres">
      <dgm:prSet presAssocID="{03EFF659-BB44-4DC7-A43A-B05D69D72CB0}" presName="hierRoot1" presStyleCnt="0"/>
      <dgm:spPr/>
    </dgm:pt>
    <dgm:pt modelId="{5BB9601C-65FE-464D-BAE6-07FD808DFA62}" type="pres">
      <dgm:prSet presAssocID="{03EFF659-BB44-4DC7-A43A-B05D69D72CB0}" presName="composite" presStyleCnt="0"/>
      <dgm:spPr/>
    </dgm:pt>
    <dgm:pt modelId="{2AF33ADE-C3C4-42C8-A45F-B8AE8B0A3B92}" type="pres">
      <dgm:prSet presAssocID="{03EFF659-BB44-4DC7-A43A-B05D69D72CB0}" presName="image" presStyleLbl="node0" presStyleIdx="0" presStyleCnt="1"/>
      <dgm:spPr/>
    </dgm:pt>
    <dgm:pt modelId="{D2849720-0B57-46BD-A982-66C599AFDE27}" type="pres">
      <dgm:prSet presAssocID="{03EFF659-BB44-4DC7-A43A-B05D69D72CB0}" presName="text" presStyleLbl="revTx" presStyleIdx="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EBCB0DA-4499-4F9B-8658-DA3A3A6542CA}" type="pres">
      <dgm:prSet presAssocID="{03EFF659-BB44-4DC7-A43A-B05D69D72CB0}" presName="hierChild2" presStyleCnt="0"/>
      <dgm:spPr/>
    </dgm:pt>
    <dgm:pt modelId="{009EAF82-F6F7-40AC-8775-2F0ABAF94D99}" type="pres">
      <dgm:prSet presAssocID="{599C5033-7850-4ADC-BEF3-B2862EBAC24F}" presName="Name10" presStyleLbl="parChTrans1D2" presStyleIdx="0" presStyleCnt="1"/>
      <dgm:spPr/>
      <dgm:t>
        <a:bodyPr/>
        <a:lstStyle/>
        <a:p>
          <a:endParaRPr lang="de-DE"/>
        </a:p>
      </dgm:t>
    </dgm:pt>
    <dgm:pt modelId="{74F71C62-E8ED-4771-8DEC-DBC7556C4DE5}" type="pres">
      <dgm:prSet presAssocID="{F7E5D124-7FFD-43DF-A915-6BC91B27B8E7}" presName="hierRoot2" presStyleCnt="0"/>
      <dgm:spPr/>
    </dgm:pt>
    <dgm:pt modelId="{218302EF-B11E-4C3F-AD40-244471DAA3DD}" type="pres">
      <dgm:prSet presAssocID="{F7E5D124-7FFD-43DF-A915-6BC91B27B8E7}" presName="composite2" presStyleCnt="0"/>
      <dgm:spPr/>
    </dgm:pt>
    <dgm:pt modelId="{72C5148D-78D0-4C93-8B4E-1679DCF876BE}" type="pres">
      <dgm:prSet presAssocID="{F7E5D124-7FFD-43DF-A915-6BC91B27B8E7}" presName="image2" presStyleLbl="node2" presStyleIdx="0" presStyleCnt="1"/>
      <dgm:spPr/>
    </dgm:pt>
    <dgm:pt modelId="{2E8911DE-8B35-45DD-A9C1-DB48E792CDFA}" type="pres">
      <dgm:prSet presAssocID="{F7E5D124-7FFD-43DF-A915-6BC91B27B8E7}" presName="text2" presStyleLbl="revTx" presStyleIdx="1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E978448-848C-4587-9D19-83B91A29AF01}" type="pres">
      <dgm:prSet presAssocID="{F7E5D124-7FFD-43DF-A915-6BC91B27B8E7}" presName="hierChild3" presStyleCnt="0"/>
      <dgm:spPr/>
    </dgm:pt>
    <dgm:pt modelId="{1007B6A1-8A73-45D2-AFC5-4947007326CF}" type="pres">
      <dgm:prSet presAssocID="{2EDE0ECC-16D4-44D3-BD7A-69666E6B7785}" presName="Name17" presStyleLbl="parChTrans1D3" presStyleIdx="0" presStyleCnt="1"/>
      <dgm:spPr/>
      <dgm:t>
        <a:bodyPr/>
        <a:lstStyle/>
        <a:p>
          <a:endParaRPr lang="de-DE"/>
        </a:p>
      </dgm:t>
    </dgm:pt>
    <dgm:pt modelId="{DB593D7C-B040-45F0-A24E-30C4F71D2977}" type="pres">
      <dgm:prSet presAssocID="{2F763991-CD5B-45FD-8B6F-226F5899D794}" presName="hierRoot3" presStyleCnt="0"/>
      <dgm:spPr/>
    </dgm:pt>
    <dgm:pt modelId="{E4511913-B3A9-46F1-BB8B-01F66934ECE8}" type="pres">
      <dgm:prSet presAssocID="{2F763991-CD5B-45FD-8B6F-226F5899D794}" presName="composite3" presStyleCnt="0"/>
      <dgm:spPr/>
    </dgm:pt>
    <dgm:pt modelId="{66BB73E0-8431-431A-9A04-B3C2346D3B65}" type="pres">
      <dgm:prSet presAssocID="{2F763991-CD5B-45FD-8B6F-226F5899D794}" presName="image3" presStyleLbl="node3" presStyleIdx="0" presStyleCnt="1"/>
      <dgm:spPr/>
    </dgm:pt>
    <dgm:pt modelId="{6A2D030F-F060-47AF-BF90-1775B1082639}" type="pres">
      <dgm:prSet presAssocID="{2F763991-CD5B-45FD-8B6F-226F5899D794}" presName="text3" presStyleLbl="revTx" presStyleIdx="2" presStyleCnt="1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8A47BFEC-EF39-4B5B-9433-622187925FA4}" type="pres">
      <dgm:prSet presAssocID="{2F763991-CD5B-45FD-8B6F-226F5899D794}" presName="hierChild4" presStyleCnt="0"/>
      <dgm:spPr/>
    </dgm:pt>
    <dgm:pt modelId="{F7580234-1444-4854-87CD-A82FB1160293}" type="pres">
      <dgm:prSet presAssocID="{F5E51314-881D-4600-BAED-1E2A09F01683}" presName="Name23" presStyleLbl="parChTrans1D4" presStyleIdx="0" presStyleCnt="8"/>
      <dgm:spPr/>
      <dgm:t>
        <a:bodyPr/>
        <a:lstStyle/>
        <a:p>
          <a:endParaRPr lang="de-DE"/>
        </a:p>
      </dgm:t>
    </dgm:pt>
    <dgm:pt modelId="{E393D2F8-6B18-4A9D-BF53-F00141B8CF67}" type="pres">
      <dgm:prSet presAssocID="{5204AEDF-4473-4658-A6A1-0535D9657057}" presName="hierRoot4" presStyleCnt="0"/>
      <dgm:spPr/>
    </dgm:pt>
    <dgm:pt modelId="{030DDE2A-592F-42B5-9C39-D3939CF62E34}" type="pres">
      <dgm:prSet presAssocID="{5204AEDF-4473-4658-A6A1-0535D9657057}" presName="composite4" presStyleCnt="0"/>
      <dgm:spPr/>
    </dgm:pt>
    <dgm:pt modelId="{A2D9040F-CF7E-4582-A079-C78E872F8FEF}" type="pres">
      <dgm:prSet presAssocID="{5204AEDF-4473-4658-A6A1-0535D9657057}" presName="image4" presStyleLbl="node4" presStyleIdx="0" presStyleCnt="8"/>
      <dgm:spPr/>
    </dgm:pt>
    <dgm:pt modelId="{B589D8F7-0112-485E-806B-DAEB2F16012E}" type="pres">
      <dgm:prSet presAssocID="{5204AEDF-4473-4658-A6A1-0535D9657057}" presName="text4" presStyleLbl="revTx" presStyleIdx="3" presStyleCnt="1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79EE23A-6932-40EC-BD82-04B355FB6B1E}" type="pres">
      <dgm:prSet presAssocID="{5204AEDF-4473-4658-A6A1-0535D9657057}" presName="hierChild5" presStyleCnt="0"/>
      <dgm:spPr/>
    </dgm:pt>
    <dgm:pt modelId="{9A3FA869-21FD-45B8-AAF1-2E70EE8AB3CE}" type="pres">
      <dgm:prSet presAssocID="{FCDAB9FC-50A5-459B-AE95-7919B9FE91B7}" presName="Name23" presStyleLbl="parChTrans1D4" presStyleIdx="1" presStyleCnt="8"/>
      <dgm:spPr/>
      <dgm:t>
        <a:bodyPr/>
        <a:lstStyle/>
        <a:p>
          <a:endParaRPr lang="de-DE"/>
        </a:p>
      </dgm:t>
    </dgm:pt>
    <dgm:pt modelId="{97574204-D18C-4234-98D5-453F86409E09}" type="pres">
      <dgm:prSet presAssocID="{70F5C2CB-9AB1-414A-8D99-9A6D7997A5B4}" presName="hierRoot4" presStyleCnt="0"/>
      <dgm:spPr/>
    </dgm:pt>
    <dgm:pt modelId="{67A4C0DD-951D-42AC-B83F-5BC99BDC7C71}" type="pres">
      <dgm:prSet presAssocID="{70F5C2CB-9AB1-414A-8D99-9A6D7997A5B4}" presName="composite4" presStyleCnt="0"/>
      <dgm:spPr/>
    </dgm:pt>
    <dgm:pt modelId="{014AC62B-25D7-485A-AFCF-3F7A8085D256}" type="pres">
      <dgm:prSet presAssocID="{70F5C2CB-9AB1-414A-8D99-9A6D7997A5B4}" presName="image4" presStyleLbl="node4" presStyleIdx="1" presStyleCnt="8"/>
      <dgm:spPr/>
    </dgm:pt>
    <dgm:pt modelId="{E5E516A0-C227-4D99-965B-53B6632AE20D}" type="pres">
      <dgm:prSet presAssocID="{70F5C2CB-9AB1-414A-8D99-9A6D7997A5B4}" presName="text4" presStyleLbl="revTx" presStyleIdx="4" presStyleCnt="1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55BBA1-98D6-4E93-802D-230E65DB2A5B}" type="pres">
      <dgm:prSet presAssocID="{70F5C2CB-9AB1-414A-8D99-9A6D7997A5B4}" presName="hierChild5" presStyleCnt="0"/>
      <dgm:spPr/>
    </dgm:pt>
    <dgm:pt modelId="{3EEAB3A1-4BB9-4F56-BCB6-30C84076C2FD}" type="pres">
      <dgm:prSet presAssocID="{6E57079B-F497-49BF-BC22-A09635CB2D06}" presName="Name23" presStyleLbl="parChTrans1D4" presStyleIdx="2" presStyleCnt="8"/>
      <dgm:spPr/>
      <dgm:t>
        <a:bodyPr/>
        <a:lstStyle/>
        <a:p>
          <a:endParaRPr lang="de-DE"/>
        </a:p>
      </dgm:t>
    </dgm:pt>
    <dgm:pt modelId="{2466A809-DB35-475D-9D42-2F4F37492A12}" type="pres">
      <dgm:prSet presAssocID="{E9381F40-A592-489C-AB8B-AA163F179335}" presName="hierRoot4" presStyleCnt="0"/>
      <dgm:spPr/>
    </dgm:pt>
    <dgm:pt modelId="{2AF37A3E-4B28-4C8D-91AD-768BB699A1FB}" type="pres">
      <dgm:prSet presAssocID="{E9381F40-A592-489C-AB8B-AA163F179335}" presName="composite4" presStyleCnt="0"/>
      <dgm:spPr/>
    </dgm:pt>
    <dgm:pt modelId="{9E78FEE4-1C95-4F5D-9AAF-3793073F7B3B}" type="pres">
      <dgm:prSet presAssocID="{E9381F40-A592-489C-AB8B-AA163F179335}" presName="image4" presStyleLbl="node4" presStyleIdx="2" presStyleCnt="8"/>
      <dgm:spPr/>
    </dgm:pt>
    <dgm:pt modelId="{0A589F04-FA20-492E-ACF1-5DA1066614EB}" type="pres">
      <dgm:prSet presAssocID="{E9381F40-A592-489C-AB8B-AA163F179335}" presName="text4" presStyleLbl="revTx" presStyleIdx="5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86996301-5A64-4671-AD93-7598335ED2A8}" type="pres">
      <dgm:prSet presAssocID="{E9381F40-A592-489C-AB8B-AA163F179335}" presName="hierChild5" presStyleCnt="0"/>
      <dgm:spPr/>
    </dgm:pt>
    <dgm:pt modelId="{4F4ED014-5AC1-4CA8-924C-AC7BA7AF0D82}" type="pres">
      <dgm:prSet presAssocID="{56E7C7CE-A25A-4E4C-92B9-4EBDF9012539}" presName="Name23" presStyleLbl="parChTrans1D4" presStyleIdx="3" presStyleCnt="8"/>
      <dgm:spPr/>
      <dgm:t>
        <a:bodyPr/>
        <a:lstStyle/>
        <a:p>
          <a:endParaRPr lang="de-DE"/>
        </a:p>
      </dgm:t>
    </dgm:pt>
    <dgm:pt modelId="{0A602696-70D1-4C69-B770-B18B4A29EE1E}" type="pres">
      <dgm:prSet presAssocID="{3C619144-A014-4638-AB5A-53E778348986}" presName="hierRoot4" presStyleCnt="0"/>
      <dgm:spPr/>
    </dgm:pt>
    <dgm:pt modelId="{F2063421-00BE-4164-9AA1-C408B9E195D7}" type="pres">
      <dgm:prSet presAssocID="{3C619144-A014-4638-AB5A-53E778348986}" presName="composite4" presStyleCnt="0"/>
      <dgm:spPr/>
    </dgm:pt>
    <dgm:pt modelId="{F63D41E3-503F-46F0-88FE-F9E6B691DC1E}" type="pres">
      <dgm:prSet presAssocID="{3C619144-A014-4638-AB5A-53E778348986}" presName="image4" presStyleLbl="node4" presStyleIdx="3" presStyleCnt="8"/>
      <dgm:spPr/>
    </dgm:pt>
    <dgm:pt modelId="{5D329D30-66EF-4184-8550-7EDBB1ACAABB}" type="pres">
      <dgm:prSet presAssocID="{3C619144-A014-4638-AB5A-53E778348986}" presName="text4" presStyleLbl="revTx" presStyleIdx="6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E1A03DA-B4D1-4E8E-A0D3-B5BB94328FE8}" type="pres">
      <dgm:prSet presAssocID="{3C619144-A014-4638-AB5A-53E778348986}" presName="hierChild5" presStyleCnt="0"/>
      <dgm:spPr/>
    </dgm:pt>
    <dgm:pt modelId="{7C63BE63-4115-45A9-8479-2F6F93C05B06}" type="pres">
      <dgm:prSet presAssocID="{6246A671-26F3-41B7-89FC-A4B091B32035}" presName="Name23" presStyleLbl="parChTrans1D4" presStyleIdx="4" presStyleCnt="8"/>
      <dgm:spPr/>
      <dgm:t>
        <a:bodyPr/>
        <a:lstStyle/>
        <a:p>
          <a:endParaRPr lang="de-DE"/>
        </a:p>
      </dgm:t>
    </dgm:pt>
    <dgm:pt modelId="{B9C90C63-BF39-458A-B870-406426124C20}" type="pres">
      <dgm:prSet presAssocID="{FEC3B3FA-5666-478D-B838-E8E147A96461}" presName="hierRoot4" presStyleCnt="0"/>
      <dgm:spPr/>
    </dgm:pt>
    <dgm:pt modelId="{4701C254-3767-4BBF-8CFE-883371658D07}" type="pres">
      <dgm:prSet presAssocID="{FEC3B3FA-5666-478D-B838-E8E147A96461}" presName="composite4" presStyleCnt="0"/>
      <dgm:spPr/>
    </dgm:pt>
    <dgm:pt modelId="{D0CE6AF0-89FB-49C8-892A-DBC8E3157F25}" type="pres">
      <dgm:prSet presAssocID="{FEC3B3FA-5666-478D-B838-E8E147A96461}" presName="image4" presStyleLbl="node4" presStyleIdx="4" presStyleCnt="8"/>
      <dgm:spPr/>
    </dgm:pt>
    <dgm:pt modelId="{88BB7D32-EFBC-46E8-8E9C-E0F84A37E273}" type="pres">
      <dgm:prSet presAssocID="{FEC3B3FA-5666-478D-B838-E8E147A96461}" presName="text4" presStyleLbl="revTx" presStyleIdx="7" presStyleCnt="1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AF6AB091-E15F-4000-88CA-316CCA00EBC1}" type="pres">
      <dgm:prSet presAssocID="{FEC3B3FA-5666-478D-B838-E8E147A96461}" presName="hierChild5" presStyleCnt="0"/>
      <dgm:spPr/>
    </dgm:pt>
    <dgm:pt modelId="{C537FBC4-7DB0-4878-BB18-F81FB301ABB5}" type="pres">
      <dgm:prSet presAssocID="{F0F4501B-B348-422D-9142-6D8622183CAF}" presName="Name23" presStyleLbl="parChTrans1D4" presStyleIdx="5" presStyleCnt="8"/>
      <dgm:spPr/>
      <dgm:t>
        <a:bodyPr/>
        <a:lstStyle/>
        <a:p>
          <a:endParaRPr lang="de-DE"/>
        </a:p>
      </dgm:t>
    </dgm:pt>
    <dgm:pt modelId="{30FAAECF-C894-43D3-8199-3830E88D0588}" type="pres">
      <dgm:prSet presAssocID="{5CD026BB-EF2A-46E8-B2FB-700AF323C713}" presName="hierRoot4" presStyleCnt="0"/>
      <dgm:spPr/>
    </dgm:pt>
    <dgm:pt modelId="{EE9C10EC-065B-4366-BE93-4AFE0706084A}" type="pres">
      <dgm:prSet presAssocID="{5CD026BB-EF2A-46E8-B2FB-700AF323C713}" presName="composite4" presStyleCnt="0"/>
      <dgm:spPr/>
    </dgm:pt>
    <dgm:pt modelId="{F2A31C19-63EA-4B42-86AC-D2B2F84FE9BD}" type="pres">
      <dgm:prSet presAssocID="{5CD026BB-EF2A-46E8-B2FB-700AF323C713}" presName="image4" presStyleLbl="node4" presStyleIdx="5" presStyleCnt="8"/>
      <dgm:spPr/>
    </dgm:pt>
    <dgm:pt modelId="{99802EF0-52E1-493B-870A-CA7DDC5E04E6}" type="pres">
      <dgm:prSet presAssocID="{5CD026BB-EF2A-46E8-B2FB-700AF323C713}" presName="text4" presStyleLbl="revTx" presStyleIdx="8" presStyleCnt="1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022270F2-56B6-4503-9108-153D659FC9D7}" type="pres">
      <dgm:prSet presAssocID="{5CD026BB-EF2A-46E8-B2FB-700AF323C713}" presName="hierChild5" presStyleCnt="0"/>
      <dgm:spPr/>
    </dgm:pt>
    <dgm:pt modelId="{E4726545-838E-45C1-89F3-D8ACBC1220C2}" type="pres">
      <dgm:prSet presAssocID="{61B8AB3F-9A3D-49EE-81B7-90DA3478644F}" presName="Name23" presStyleLbl="parChTrans1D4" presStyleIdx="6" presStyleCnt="8"/>
      <dgm:spPr/>
      <dgm:t>
        <a:bodyPr/>
        <a:lstStyle/>
        <a:p>
          <a:endParaRPr lang="de-DE"/>
        </a:p>
      </dgm:t>
    </dgm:pt>
    <dgm:pt modelId="{ED551A6E-9883-48CD-A58F-F128B6FF5C84}" type="pres">
      <dgm:prSet presAssocID="{D6585B14-26EA-4637-B5B9-3A16866CEF72}" presName="hierRoot4" presStyleCnt="0"/>
      <dgm:spPr/>
    </dgm:pt>
    <dgm:pt modelId="{7C947490-C330-4ECA-8344-A652BC1B1B61}" type="pres">
      <dgm:prSet presAssocID="{D6585B14-26EA-4637-B5B9-3A16866CEF72}" presName="composite4" presStyleCnt="0"/>
      <dgm:spPr/>
    </dgm:pt>
    <dgm:pt modelId="{E684ABAA-9CD5-4E78-83C9-9FA8A13102CF}" type="pres">
      <dgm:prSet presAssocID="{D6585B14-26EA-4637-B5B9-3A16866CEF72}" presName="image4" presStyleLbl="node4" presStyleIdx="6" presStyleCnt="8"/>
      <dgm:spPr/>
    </dgm:pt>
    <dgm:pt modelId="{B59D0631-12FE-4581-B233-5D1BD67A80C3}" type="pres">
      <dgm:prSet presAssocID="{D6585B14-26EA-4637-B5B9-3A16866CEF72}" presName="text4" presStyleLbl="revTx" presStyleIdx="9" presStyleCnt="1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0FADAB6-DEAF-4CCB-BE86-DEB4A435A9C6}" type="pres">
      <dgm:prSet presAssocID="{D6585B14-26EA-4637-B5B9-3A16866CEF72}" presName="hierChild5" presStyleCnt="0"/>
      <dgm:spPr/>
    </dgm:pt>
    <dgm:pt modelId="{51AEBDB6-74A5-473C-8517-465173927F3C}" type="pres">
      <dgm:prSet presAssocID="{400157FA-733B-446D-AB9B-632EF5C450BE}" presName="Name23" presStyleLbl="parChTrans1D4" presStyleIdx="7" presStyleCnt="8"/>
      <dgm:spPr/>
      <dgm:t>
        <a:bodyPr/>
        <a:lstStyle/>
        <a:p>
          <a:endParaRPr lang="de-DE"/>
        </a:p>
      </dgm:t>
    </dgm:pt>
    <dgm:pt modelId="{2BD1AE11-43C6-42A1-A746-BDBD7D0BE9E4}" type="pres">
      <dgm:prSet presAssocID="{64629477-9593-4D4C-BA77-B87FDF04FDA2}" presName="hierRoot4" presStyleCnt="0"/>
      <dgm:spPr/>
    </dgm:pt>
    <dgm:pt modelId="{9341C505-114A-48FB-9C90-89E6B5798A99}" type="pres">
      <dgm:prSet presAssocID="{64629477-9593-4D4C-BA77-B87FDF04FDA2}" presName="composite4" presStyleCnt="0"/>
      <dgm:spPr/>
    </dgm:pt>
    <dgm:pt modelId="{24468EED-6D57-4D38-B144-71C4393C622F}" type="pres">
      <dgm:prSet presAssocID="{64629477-9593-4D4C-BA77-B87FDF04FDA2}" presName="image4" presStyleLbl="node4" presStyleIdx="7" presStyleCnt="8"/>
      <dgm:spPr/>
    </dgm:pt>
    <dgm:pt modelId="{06B59153-5AB8-48E8-A881-BA9C8E84C5B3}" type="pres">
      <dgm:prSet presAssocID="{64629477-9593-4D4C-BA77-B87FDF04FDA2}" presName="text4" presStyleLbl="revTx" presStyleIdx="10" presStyleCnt="11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28F6AD4-2747-4DEF-8FD2-2441CD766A6B}" type="pres">
      <dgm:prSet presAssocID="{64629477-9593-4D4C-BA77-B87FDF04FDA2}" presName="hierChild5" presStyleCnt="0"/>
      <dgm:spPr/>
    </dgm:pt>
  </dgm:ptLst>
  <dgm:cxnLst>
    <dgm:cxn modelId="{29EAB926-5B44-4865-A767-BD06DEFCF031}" srcId="{FEC3B3FA-5666-478D-B838-E8E147A96461}" destId="{5CD026BB-EF2A-46E8-B2FB-700AF323C713}" srcOrd="0" destOrd="0" parTransId="{F0F4501B-B348-422D-9142-6D8622183CAF}" sibTransId="{4486C929-8FC2-4203-8D22-1AF038532859}"/>
    <dgm:cxn modelId="{9E7C8C2F-CC91-4653-9899-E4BBBFD81DA3}" type="presOf" srcId="{E9381F40-A592-489C-AB8B-AA163F179335}" destId="{0A589F04-FA20-492E-ACF1-5DA1066614EB}" srcOrd="0" destOrd="0" presId="urn:microsoft.com/office/officeart/2009/layout/CirclePictureHierarchy"/>
    <dgm:cxn modelId="{8DA3D439-8983-461F-A14D-350F024088BD}" type="presOf" srcId="{599C5033-7850-4ADC-BEF3-B2862EBAC24F}" destId="{009EAF82-F6F7-40AC-8775-2F0ABAF94D99}" srcOrd="0" destOrd="0" presId="urn:microsoft.com/office/officeart/2009/layout/CirclePictureHierarchy"/>
    <dgm:cxn modelId="{84F09AB9-36F4-43B4-A646-068C20C63D6E}" type="presOf" srcId="{FEC3B3FA-5666-478D-B838-E8E147A96461}" destId="{88BB7D32-EFBC-46E8-8E9C-E0F84A37E273}" srcOrd="0" destOrd="0" presId="urn:microsoft.com/office/officeart/2009/layout/CirclePictureHierarchy"/>
    <dgm:cxn modelId="{F7D1EC67-D86B-47BE-9612-923B77A60958}" srcId="{3C619144-A014-4638-AB5A-53E778348986}" destId="{FEC3B3FA-5666-478D-B838-E8E147A96461}" srcOrd="0" destOrd="0" parTransId="{6246A671-26F3-41B7-89FC-A4B091B32035}" sibTransId="{1E0326E0-7FE4-4D58-8582-063C31B14362}"/>
    <dgm:cxn modelId="{59EA7B64-9F79-4732-B39E-0AD575476EA6}" srcId="{F7E5D124-7FFD-43DF-A915-6BC91B27B8E7}" destId="{2F763991-CD5B-45FD-8B6F-226F5899D794}" srcOrd="0" destOrd="0" parTransId="{2EDE0ECC-16D4-44D3-BD7A-69666E6B7785}" sibTransId="{B7F2617A-2729-4BA9-A14E-265D86B7E02D}"/>
    <dgm:cxn modelId="{800A0967-055B-43E5-9BF8-FBCCF47E8E0C}" type="presOf" srcId="{3C619144-A014-4638-AB5A-53E778348986}" destId="{5D329D30-66EF-4184-8550-7EDBB1ACAABB}" srcOrd="0" destOrd="0" presId="urn:microsoft.com/office/officeart/2009/layout/CirclePictureHierarchy"/>
    <dgm:cxn modelId="{B4685074-C3B4-4D45-B294-0C585FAF87A1}" srcId="{03EFF659-BB44-4DC7-A43A-B05D69D72CB0}" destId="{F7E5D124-7FFD-43DF-A915-6BC91B27B8E7}" srcOrd="0" destOrd="0" parTransId="{599C5033-7850-4ADC-BEF3-B2862EBAC24F}" sibTransId="{955C769F-225A-46A3-A349-825C1E32688B}"/>
    <dgm:cxn modelId="{436DA577-7551-4993-A413-B53CE53EB7D6}" type="presOf" srcId="{64629477-9593-4D4C-BA77-B87FDF04FDA2}" destId="{06B59153-5AB8-48E8-A881-BA9C8E84C5B3}" srcOrd="0" destOrd="0" presId="urn:microsoft.com/office/officeart/2009/layout/CirclePictureHierarchy"/>
    <dgm:cxn modelId="{C8D6085F-9F62-4BA1-BBA6-94136E335D9E}" type="presOf" srcId="{D6585B14-26EA-4637-B5B9-3A16866CEF72}" destId="{B59D0631-12FE-4581-B233-5D1BD67A80C3}" srcOrd="0" destOrd="0" presId="urn:microsoft.com/office/officeart/2009/layout/CirclePictureHierarchy"/>
    <dgm:cxn modelId="{9F9FB3E3-6DA2-4964-BDC2-D5844F5690B0}" type="presOf" srcId="{F0F4501B-B348-422D-9142-6D8622183CAF}" destId="{C537FBC4-7DB0-4878-BB18-F81FB301ABB5}" srcOrd="0" destOrd="0" presId="urn:microsoft.com/office/officeart/2009/layout/CirclePictureHierarchy"/>
    <dgm:cxn modelId="{7E82972D-CF62-4E32-897D-936542AA21AB}" type="presOf" srcId="{6246A671-26F3-41B7-89FC-A4B091B32035}" destId="{7C63BE63-4115-45A9-8479-2F6F93C05B06}" srcOrd="0" destOrd="0" presId="urn:microsoft.com/office/officeart/2009/layout/CirclePictureHierarchy"/>
    <dgm:cxn modelId="{05F8A10B-8BF0-4B5B-A7AD-FC975AA3D3ED}" type="presOf" srcId="{5CD026BB-EF2A-46E8-B2FB-700AF323C713}" destId="{99802EF0-52E1-493B-870A-CA7DDC5E04E6}" srcOrd="0" destOrd="0" presId="urn:microsoft.com/office/officeart/2009/layout/CirclePictureHierarchy"/>
    <dgm:cxn modelId="{3B46A1CE-1449-40D3-9664-B0A75FD35FEA}" type="presOf" srcId="{F7E5D124-7FFD-43DF-A915-6BC91B27B8E7}" destId="{2E8911DE-8B35-45DD-A9C1-DB48E792CDFA}" srcOrd="0" destOrd="0" presId="urn:microsoft.com/office/officeart/2009/layout/CirclePictureHierarchy"/>
    <dgm:cxn modelId="{D39FF40D-883D-4209-AC0F-A32A386891CC}" type="presOf" srcId="{70F5C2CB-9AB1-414A-8D99-9A6D7997A5B4}" destId="{E5E516A0-C227-4D99-965B-53B6632AE20D}" srcOrd="0" destOrd="0" presId="urn:microsoft.com/office/officeart/2009/layout/CirclePictureHierarchy"/>
    <dgm:cxn modelId="{73DD2DBA-A841-477C-9FFD-429B8E966C22}" type="presOf" srcId="{6E57079B-F497-49BF-BC22-A09635CB2D06}" destId="{3EEAB3A1-4BB9-4F56-BCB6-30C84076C2FD}" srcOrd="0" destOrd="0" presId="urn:microsoft.com/office/officeart/2009/layout/CirclePictureHierarchy"/>
    <dgm:cxn modelId="{5012A480-B87C-40CB-9176-AB8DDB101CE8}" type="presOf" srcId="{03EFF659-BB44-4DC7-A43A-B05D69D72CB0}" destId="{D2849720-0B57-46BD-A982-66C599AFDE27}" srcOrd="0" destOrd="0" presId="urn:microsoft.com/office/officeart/2009/layout/CirclePictureHierarchy"/>
    <dgm:cxn modelId="{BB8CBC71-9A5D-49F0-9E5E-3B652BF1858C}" type="presOf" srcId="{2EDE0ECC-16D4-44D3-BD7A-69666E6B7785}" destId="{1007B6A1-8A73-45D2-AFC5-4947007326CF}" srcOrd="0" destOrd="0" presId="urn:microsoft.com/office/officeart/2009/layout/CirclePictureHierarchy"/>
    <dgm:cxn modelId="{AE7F0B14-2CE2-4BD5-89A5-D87EB306BB01}" srcId="{5204AEDF-4473-4658-A6A1-0535D9657057}" destId="{E9381F40-A592-489C-AB8B-AA163F179335}" srcOrd="1" destOrd="0" parTransId="{6E57079B-F497-49BF-BC22-A09635CB2D06}" sibTransId="{BA70260C-34A7-48F6-B387-1D6620A86B90}"/>
    <dgm:cxn modelId="{A0565734-30A7-4F11-A9E6-7A622EAAA631}" srcId="{FEC3B3FA-5666-478D-B838-E8E147A96461}" destId="{D6585B14-26EA-4637-B5B9-3A16866CEF72}" srcOrd="1" destOrd="0" parTransId="{61B8AB3F-9A3D-49EE-81B7-90DA3478644F}" sibTransId="{75A5D4F0-C30D-4778-B6CC-BF1D303567D6}"/>
    <dgm:cxn modelId="{FF1AE9E7-3BF8-41F5-BDA0-8F6C6CE15792}" type="presOf" srcId="{400157FA-733B-446D-AB9B-632EF5C450BE}" destId="{51AEBDB6-74A5-473C-8517-465173927F3C}" srcOrd="0" destOrd="0" presId="urn:microsoft.com/office/officeart/2009/layout/CirclePictureHierarchy"/>
    <dgm:cxn modelId="{BCBC5B3A-1BAB-43BB-A5B8-C070361451B8}" type="presOf" srcId="{FCDAB9FC-50A5-459B-AE95-7919B9FE91B7}" destId="{9A3FA869-21FD-45B8-AAF1-2E70EE8AB3CE}" srcOrd="0" destOrd="0" presId="urn:microsoft.com/office/officeart/2009/layout/CirclePictureHierarchy"/>
    <dgm:cxn modelId="{C6659EA3-BA22-4B9D-9C0B-E66C6C265720}" srcId="{5204AEDF-4473-4658-A6A1-0535D9657057}" destId="{70F5C2CB-9AB1-414A-8D99-9A6D7997A5B4}" srcOrd="0" destOrd="0" parTransId="{FCDAB9FC-50A5-459B-AE95-7919B9FE91B7}" sibTransId="{CD58B91A-1DEF-4999-AF38-3FE1CF7FC18A}"/>
    <dgm:cxn modelId="{270C41A5-7E0A-4022-8C01-E4E7B1678A9E}" type="presOf" srcId="{3A378146-0D08-4A66-8E1E-1CEF8D77F379}" destId="{DF2E3F44-3CB3-4929-B408-F109672D9CC6}" srcOrd="0" destOrd="0" presId="urn:microsoft.com/office/officeart/2009/layout/CirclePictureHierarchy"/>
    <dgm:cxn modelId="{B9F17F8D-DD32-4A49-9272-22B5FA9D9950}" type="presOf" srcId="{56E7C7CE-A25A-4E4C-92B9-4EBDF9012539}" destId="{4F4ED014-5AC1-4CA8-924C-AC7BA7AF0D82}" srcOrd="0" destOrd="0" presId="urn:microsoft.com/office/officeart/2009/layout/CirclePictureHierarchy"/>
    <dgm:cxn modelId="{4560E363-E781-457D-9A4C-13C8250D7AE8}" type="presOf" srcId="{2F763991-CD5B-45FD-8B6F-226F5899D794}" destId="{6A2D030F-F060-47AF-BF90-1775B1082639}" srcOrd="0" destOrd="0" presId="urn:microsoft.com/office/officeart/2009/layout/CirclePictureHierarchy"/>
    <dgm:cxn modelId="{F4005376-64F8-497A-92B8-7BEC3095402E}" srcId="{3C619144-A014-4638-AB5A-53E778348986}" destId="{64629477-9593-4D4C-BA77-B87FDF04FDA2}" srcOrd="1" destOrd="0" parTransId="{400157FA-733B-446D-AB9B-632EF5C450BE}" sibTransId="{B9E7CF06-5340-4661-BB69-93C729283234}"/>
    <dgm:cxn modelId="{A4C5CD5D-3316-4667-9FDC-4B3681AF7BDA}" type="presOf" srcId="{5204AEDF-4473-4658-A6A1-0535D9657057}" destId="{B589D8F7-0112-485E-806B-DAEB2F16012E}" srcOrd="0" destOrd="0" presId="urn:microsoft.com/office/officeart/2009/layout/CirclePictureHierarchy"/>
    <dgm:cxn modelId="{202378DE-8376-4B4C-8F36-285BD7E06FF1}" type="presOf" srcId="{F5E51314-881D-4600-BAED-1E2A09F01683}" destId="{F7580234-1444-4854-87CD-A82FB1160293}" srcOrd="0" destOrd="0" presId="urn:microsoft.com/office/officeart/2009/layout/CirclePictureHierarchy"/>
    <dgm:cxn modelId="{9D70BDF6-404F-42F4-8579-C1771C607CF7}" srcId="{3A378146-0D08-4A66-8E1E-1CEF8D77F379}" destId="{03EFF659-BB44-4DC7-A43A-B05D69D72CB0}" srcOrd="0" destOrd="0" parTransId="{1AE58302-7444-4B60-8A1C-DFE30D7E634E}" sibTransId="{C1A35BEB-5E65-4D69-AE2F-9ADBFAB227BC}"/>
    <dgm:cxn modelId="{9BD955CC-1389-45C8-8226-098E212D3C55}" type="presOf" srcId="{61B8AB3F-9A3D-49EE-81B7-90DA3478644F}" destId="{E4726545-838E-45C1-89F3-D8ACBC1220C2}" srcOrd="0" destOrd="0" presId="urn:microsoft.com/office/officeart/2009/layout/CirclePictureHierarchy"/>
    <dgm:cxn modelId="{B3317B7B-7625-49B1-996A-977D23EACA15}" srcId="{2F763991-CD5B-45FD-8B6F-226F5899D794}" destId="{5204AEDF-4473-4658-A6A1-0535D9657057}" srcOrd="0" destOrd="0" parTransId="{F5E51314-881D-4600-BAED-1E2A09F01683}" sibTransId="{BC0D8480-2CBF-424A-9260-F358E776253A}"/>
    <dgm:cxn modelId="{844F2397-20E5-4AEE-A331-49E5B12C08BD}" srcId="{2F763991-CD5B-45FD-8B6F-226F5899D794}" destId="{3C619144-A014-4638-AB5A-53E778348986}" srcOrd="1" destOrd="0" parTransId="{56E7C7CE-A25A-4E4C-92B9-4EBDF9012539}" sibTransId="{E01D0494-8E26-46E7-AEB2-1490D4C4F826}"/>
    <dgm:cxn modelId="{1477B522-B1A9-4083-A01F-ED76517F2F35}" type="presParOf" srcId="{DF2E3F44-3CB3-4929-B408-F109672D9CC6}" destId="{978B32C1-C11E-4587-A35A-7026A562C2C2}" srcOrd="0" destOrd="0" presId="urn:microsoft.com/office/officeart/2009/layout/CirclePictureHierarchy"/>
    <dgm:cxn modelId="{FF0FC111-7BFF-45B6-BD7A-F710ABC6BBA2}" type="presParOf" srcId="{978B32C1-C11E-4587-A35A-7026A562C2C2}" destId="{5BB9601C-65FE-464D-BAE6-07FD808DFA62}" srcOrd="0" destOrd="0" presId="urn:microsoft.com/office/officeart/2009/layout/CirclePictureHierarchy"/>
    <dgm:cxn modelId="{51578B20-6C91-4291-A19E-7A8C56F2184B}" type="presParOf" srcId="{5BB9601C-65FE-464D-BAE6-07FD808DFA62}" destId="{2AF33ADE-C3C4-42C8-A45F-B8AE8B0A3B92}" srcOrd="0" destOrd="0" presId="urn:microsoft.com/office/officeart/2009/layout/CirclePictureHierarchy"/>
    <dgm:cxn modelId="{E73C54DA-FFF9-4FF3-B067-9B3B2AB5EAC7}" type="presParOf" srcId="{5BB9601C-65FE-464D-BAE6-07FD808DFA62}" destId="{D2849720-0B57-46BD-A982-66C599AFDE27}" srcOrd="1" destOrd="0" presId="urn:microsoft.com/office/officeart/2009/layout/CirclePictureHierarchy"/>
    <dgm:cxn modelId="{3EEFBBF8-B818-4741-8E0F-46CB51E87582}" type="presParOf" srcId="{978B32C1-C11E-4587-A35A-7026A562C2C2}" destId="{AEBCB0DA-4499-4F9B-8658-DA3A3A6542CA}" srcOrd="1" destOrd="0" presId="urn:microsoft.com/office/officeart/2009/layout/CirclePictureHierarchy"/>
    <dgm:cxn modelId="{6B2B98E6-148B-4510-804E-015F4BDFDC6D}" type="presParOf" srcId="{AEBCB0DA-4499-4F9B-8658-DA3A3A6542CA}" destId="{009EAF82-F6F7-40AC-8775-2F0ABAF94D99}" srcOrd="0" destOrd="0" presId="urn:microsoft.com/office/officeart/2009/layout/CirclePictureHierarchy"/>
    <dgm:cxn modelId="{B29DB08E-EAB7-4926-876B-80B4EE852891}" type="presParOf" srcId="{AEBCB0DA-4499-4F9B-8658-DA3A3A6542CA}" destId="{74F71C62-E8ED-4771-8DEC-DBC7556C4DE5}" srcOrd="1" destOrd="0" presId="urn:microsoft.com/office/officeart/2009/layout/CirclePictureHierarchy"/>
    <dgm:cxn modelId="{8B8E2822-E050-4C89-B274-0A4B9392BE51}" type="presParOf" srcId="{74F71C62-E8ED-4771-8DEC-DBC7556C4DE5}" destId="{218302EF-B11E-4C3F-AD40-244471DAA3DD}" srcOrd="0" destOrd="0" presId="urn:microsoft.com/office/officeart/2009/layout/CirclePictureHierarchy"/>
    <dgm:cxn modelId="{4FD51C0C-4EDB-473D-AD04-A2F2EBD78C68}" type="presParOf" srcId="{218302EF-B11E-4C3F-AD40-244471DAA3DD}" destId="{72C5148D-78D0-4C93-8B4E-1679DCF876BE}" srcOrd="0" destOrd="0" presId="urn:microsoft.com/office/officeart/2009/layout/CirclePictureHierarchy"/>
    <dgm:cxn modelId="{EA2A9BFE-CADF-471E-9FAE-83E0CA136BD6}" type="presParOf" srcId="{218302EF-B11E-4C3F-AD40-244471DAA3DD}" destId="{2E8911DE-8B35-45DD-A9C1-DB48E792CDFA}" srcOrd="1" destOrd="0" presId="urn:microsoft.com/office/officeart/2009/layout/CirclePictureHierarchy"/>
    <dgm:cxn modelId="{B2F9A104-1A1B-4636-871D-8F67D89D40E1}" type="presParOf" srcId="{74F71C62-E8ED-4771-8DEC-DBC7556C4DE5}" destId="{4E978448-848C-4587-9D19-83B91A29AF01}" srcOrd="1" destOrd="0" presId="urn:microsoft.com/office/officeart/2009/layout/CirclePictureHierarchy"/>
    <dgm:cxn modelId="{9A8EBDF5-9FE6-4F34-AD67-828A8613609A}" type="presParOf" srcId="{4E978448-848C-4587-9D19-83B91A29AF01}" destId="{1007B6A1-8A73-45D2-AFC5-4947007326CF}" srcOrd="0" destOrd="0" presId="urn:microsoft.com/office/officeart/2009/layout/CirclePictureHierarchy"/>
    <dgm:cxn modelId="{8ED63CDB-4391-4C1C-A86D-087D6B63F642}" type="presParOf" srcId="{4E978448-848C-4587-9D19-83B91A29AF01}" destId="{DB593D7C-B040-45F0-A24E-30C4F71D2977}" srcOrd="1" destOrd="0" presId="urn:microsoft.com/office/officeart/2009/layout/CirclePictureHierarchy"/>
    <dgm:cxn modelId="{95AAD76F-BF2C-4DFE-BF0E-4D2C626794FE}" type="presParOf" srcId="{DB593D7C-B040-45F0-A24E-30C4F71D2977}" destId="{E4511913-B3A9-46F1-BB8B-01F66934ECE8}" srcOrd="0" destOrd="0" presId="urn:microsoft.com/office/officeart/2009/layout/CirclePictureHierarchy"/>
    <dgm:cxn modelId="{94E8E473-3300-45CB-B9EF-CDC1D45E5B7A}" type="presParOf" srcId="{E4511913-B3A9-46F1-BB8B-01F66934ECE8}" destId="{66BB73E0-8431-431A-9A04-B3C2346D3B65}" srcOrd="0" destOrd="0" presId="urn:microsoft.com/office/officeart/2009/layout/CirclePictureHierarchy"/>
    <dgm:cxn modelId="{97168EA2-8F58-4516-938B-26DAFB0FEDAE}" type="presParOf" srcId="{E4511913-B3A9-46F1-BB8B-01F66934ECE8}" destId="{6A2D030F-F060-47AF-BF90-1775B1082639}" srcOrd="1" destOrd="0" presId="urn:microsoft.com/office/officeart/2009/layout/CirclePictureHierarchy"/>
    <dgm:cxn modelId="{AD1CEC28-BF73-4B0B-ABCC-89E6EAD81BC6}" type="presParOf" srcId="{DB593D7C-B040-45F0-A24E-30C4F71D2977}" destId="{8A47BFEC-EF39-4B5B-9433-622187925FA4}" srcOrd="1" destOrd="0" presId="urn:microsoft.com/office/officeart/2009/layout/CirclePictureHierarchy"/>
    <dgm:cxn modelId="{5F78C269-B080-45AC-83B3-F053FAA06BDE}" type="presParOf" srcId="{8A47BFEC-EF39-4B5B-9433-622187925FA4}" destId="{F7580234-1444-4854-87CD-A82FB1160293}" srcOrd="0" destOrd="0" presId="urn:microsoft.com/office/officeart/2009/layout/CirclePictureHierarchy"/>
    <dgm:cxn modelId="{07A28527-DC92-49A4-BDC5-77A0E88F3CBE}" type="presParOf" srcId="{8A47BFEC-EF39-4B5B-9433-622187925FA4}" destId="{E393D2F8-6B18-4A9D-BF53-F00141B8CF67}" srcOrd="1" destOrd="0" presId="urn:microsoft.com/office/officeart/2009/layout/CirclePictureHierarchy"/>
    <dgm:cxn modelId="{1CC11345-ECA6-4FEE-BDEB-6890885FB4F2}" type="presParOf" srcId="{E393D2F8-6B18-4A9D-BF53-F00141B8CF67}" destId="{030DDE2A-592F-42B5-9C39-D3939CF62E34}" srcOrd="0" destOrd="0" presId="urn:microsoft.com/office/officeart/2009/layout/CirclePictureHierarchy"/>
    <dgm:cxn modelId="{11D4179F-86C1-400C-BB59-F88998C8F194}" type="presParOf" srcId="{030DDE2A-592F-42B5-9C39-D3939CF62E34}" destId="{A2D9040F-CF7E-4582-A079-C78E872F8FEF}" srcOrd="0" destOrd="0" presId="urn:microsoft.com/office/officeart/2009/layout/CirclePictureHierarchy"/>
    <dgm:cxn modelId="{26DB286C-1510-4D1C-B87B-C7E9097691D6}" type="presParOf" srcId="{030DDE2A-592F-42B5-9C39-D3939CF62E34}" destId="{B589D8F7-0112-485E-806B-DAEB2F16012E}" srcOrd="1" destOrd="0" presId="urn:microsoft.com/office/officeart/2009/layout/CirclePictureHierarchy"/>
    <dgm:cxn modelId="{66FCE59D-2FC1-4FF0-8B04-E69F4B559A12}" type="presParOf" srcId="{E393D2F8-6B18-4A9D-BF53-F00141B8CF67}" destId="{679EE23A-6932-40EC-BD82-04B355FB6B1E}" srcOrd="1" destOrd="0" presId="urn:microsoft.com/office/officeart/2009/layout/CirclePictureHierarchy"/>
    <dgm:cxn modelId="{5A5D00EC-6B05-419E-A5A5-EDD0013B11D7}" type="presParOf" srcId="{679EE23A-6932-40EC-BD82-04B355FB6B1E}" destId="{9A3FA869-21FD-45B8-AAF1-2E70EE8AB3CE}" srcOrd="0" destOrd="0" presId="urn:microsoft.com/office/officeart/2009/layout/CirclePictureHierarchy"/>
    <dgm:cxn modelId="{47596CD8-F672-47C6-85C4-A047C8413248}" type="presParOf" srcId="{679EE23A-6932-40EC-BD82-04B355FB6B1E}" destId="{97574204-D18C-4234-98D5-453F86409E09}" srcOrd="1" destOrd="0" presId="urn:microsoft.com/office/officeart/2009/layout/CirclePictureHierarchy"/>
    <dgm:cxn modelId="{49D868D8-0942-4CD7-B946-C99F1CE4921E}" type="presParOf" srcId="{97574204-D18C-4234-98D5-453F86409E09}" destId="{67A4C0DD-951D-42AC-B83F-5BC99BDC7C71}" srcOrd="0" destOrd="0" presId="urn:microsoft.com/office/officeart/2009/layout/CirclePictureHierarchy"/>
    <dgm:cxn modelId="{92504FE4-AE9D-4F52-9B15-039F35EE1EA7}" type="presParOf" srcId="{67A4C0DD-951D-42AC-B83F-5BC99BDC7C71}" destId="{014AC62B-25D7-485A-AFCF-3F7A8085D256}" srcOrd="0" destOrd="0" presId="urn:microsoft.com/office/officeart/2009/layout/CirclePictureHierarchy"/>
    <dgm:cxn modelId="{DE5666F5-8E41-42B2-BAA5-EBE6FDD1EDB7}" type="presParOf" srcId="{67A4C0DD-951D-42AC-B83F-5BC99BDC7C71}" destId="{E5E516A0-C227-4D99-965B-53B6632AE20D}" srcOrd="1" destOrd="0" presId="urn:microsoft.com/office/officeart/2009/layout/CirclePictureHierarchy"/>
    <dgm:cxn modelId="{76EA2F4F-DF79-4854-BBF7-5349FF1141FD}" type="presParOf" srcId="{97574204-D18C-4234-98D5-453F86409E09}" destId="{5A55BBA1-98D6-4E93-802D-230E65DB2A5B}" srcOrd="1" destOrd="0" presId="urn:microsoft.com/office/officeart/2009/layout/CirclePictureHierarchy"/>
    <dgm:cxn modelId="{93248580-766C-4783-A836-14780D5F82DA}" type="presParOf" srcId="{679EE23A-6932-40EC-BD82-04B355FB6B1E}" destId="{3EEAB3A1-4BB9-4F56-BCB6-30C84076C2FD}" srcOrd="2" destOrd="0" presId="urn:microsoft.com/office/officeart/2009/layout/CirclePictureHierarchy"/>
    <dgm:cxn modelId="{15192ED6-87CA-4E15-A515-2318FC2A4855}" type="presParOf" srcId="{679EE23A-6932-40EC-BD82-04B355FB6B1E}" destId="{2466A809-DB35-475D-9D42-2F4F37492A12}" srcOrd="3" destOrd="0" presId="urn:microsoft.com/office/officeart/2009/layout/CirclePictureHierarchy"/>
    <dgm:cxn modelId="{8EB9FDE3-BF55-4BD9-977D-2F446EAF6AE2}" type="presParOf" srcId="{2466A809-DB35-475D-9D42-2F4F37492A12}" destId="{2AF37A3E-4B28-4C8D-91AD-768BB699A1FB}" srcOrd="0" destOrd="0" presId="urn:microsoft.com/office/officeart/2009/layout/CirclePictureHierarchy"/>
    <dgm:cxn modelId="{50169354-32EE-438B-ABE4-3E1A071721DF}" type="presParOf" srcId="{2AF37A3E-4B28-4C8D-91AD-768BB699A1FB}" destId="{9E78FEE4-1C95-4F5D-9AAF-3793073F7B3B}" srcOrd="0" destOrd="0" presId="urn:microsoft.com/office/officeart/2009/layout/CirclePictureHierarchy"/>
    <dgm:cxn modelId="{893CA7AE-F57B-45CA-9BFD-2915B25E661A}" type="presParOf" srcId="{2AF37A3E-4B28-4C8D-91AD-768BB699A1FB}" destId="{0A589F04-FA20-492E-ACF1-5DA1066614EB}" srcOrd="1" destOrd="0" presId="urn:microsoft.com/office/officeart/2009/layout/CirclePictureHierarchy"/>
    <dgm:cxn modelId="{FC445B61-1AB3-4878-BA30-E3E5D4565DDD}" type="presParOf" srcId="{2466A809-DB35-475D-9D42-2F4F37492A12}" destId="{86996301-5A64-4671-AD93-7598335ED2A8}" srcOrd="1" destOrd="0" presId="urn:microsoft.com/office/officeart/2009/layout/CirclePictureHierarchy"/>
    <dgm:cxn modelId="{13A07CBB-C6F1-484D-977E-9F4BC43688C4}" type="presParOf" srcId="{8A47BFEC-EF39-4B5B-9433-622187925FA4}" destId="{4F4ED014-5AC1-4CA8-924C-AC7BA7AF0D82}" srcOrd="2" destOrd="0" presId="urn:microsoft.com/office/officeart/2009/layout/CirclePictureHierarchy"/>
    <dgm:cxn modelId="{1821F3CE-B7B6-4E3E-A9FC-E9A7626DDD26}" type="presParOf" srcId="{8A47BFEC-EF39-4B5B-9433-622187925FA4}" destId="{0A602696-70D1-4C69-B770-B18B4A29EE1E}" srcOrd="3" destOrd="0" presId="urn:microsoft.com/office/officeart/2009/layout/CirclePictureHierarchy"/>
    <dgm:cxn modelId="{10F7221A-882D-4172-8A26-264146EF7671}" type="presParOf" srcId="{0A602696-70D1-4C69-B770-B18B4A29EE1E}" destId="{F2063421-00BE-4164-9AA1-C408B9E195D7}" srcOrd="0" destOrd="0" presId="urn:microsoft.com/office/officeart/2009/layout/CirclePictureHierarchy"/>
    <dgm:cxn modelId="{0409B564-E7C6-49FA-8B93-0734E53271EF}" type="presParOf" srcId="{F2063421-00BE-4164-9AA1-C408B9E195D7}" destId="{F63D41E3-503F-46F0-88FE-F9E6B691DC1E}" srcOrd="0" destOrd="0" presId="urn:microsoft.com/office/officeart/2009/layout/CirclePictureHierarchy"/>
    <dgm:cxn modelId="{9410101B-31B1-4F9D-A982-A673B4D17DF3}" type="presParOf" srcId="{F2063421-00BE-4164-9AA1-C408B9E195D7}" destId="{5D329D30-66EF-4184-8550-7EDBB1ACAABB}" srcOrd="1" destOrd="0" presId="urn:microsoft.com/office/officeart/2009/layout/CirclePictureHierarchy"/>
    <dgm:cxn modelId="{3058308F-FEE5-42A6-99EB-19328B0A5699}" type="presParOf" srcId="{0A602696-70D1-4C69-B770-B18B4A29EE1E}" destId="{AE1A03DA-B4D1-4E8E-A0D3-B5BB94328FE8}" srcOrd="1" destOrd="0" presId="urn:microsoft.com/office/officeart/2009/layout/CirclePictureHierarchy"/>
    <dgm:cxn modelId="{A02C2300-EC28-4FC9-B96F-FECFCFFACF93}" type="presParOf" srcId="{AE1A03DA-B4D1-4E8E-A0D3-B5BB94328FE8}" destId="{7C63BE63-4115-45A9-8479-2F6F93C05B06}" srcOrd="0" destOrd="0" presId="urn:microsoft.com/office/officeart/2009/layout/CirclePictureHierarchy"/>
    <dgm:cxn modelId="{511B7B9D-0816-4148-AB35-88DF56B1F1A5}" type="presParOf" srcId="{AE1A03DA-B4D1-4E8E-A0D3-B5BB94328FE8}" destId="{B9C90C63-BF39-458A-B870-406426124C20}" srcOrd="1" destOrd="0" presId="urn:microsoft.com/office/officeart/2009/layout/CirclePictureHierarchy"/>
    <dgm:cxn modelId="{96B4FA83-98BE-42D9-9A53-F2033FF4DD1F}" type="presParOf" srcId="{B9C90C63-BF39-458A-B870-406426124C20}" destId="{4701C254-3767-4BBF-8CFE-883371658D07}" srcOrd="0" destOrd="0" presId="urn:microsoft.com/office/officeart/2009/layout/CirclePictureHierarchy"/>
    <dgm:cxn modelId="{D26D960B-1018-423C-9638-6AAAA9443433}" type="presParOf" srcId="{4701C254-3767-4BBF-8CFE-883371658D07}" destId="{D0CE6AF0-89FB-49C8-892A-DBC8E3157F25}" srcOrd="0" destOrd="0" presId="urn:microsoft.com/office/officeart/2009/layout/CirclePictureHierarchy"/>
    <dgm:cxn modelId="{8968011D-0E15-4185-A0BE-C9BE5A9EC3FC}" type="presParOf" srcId="{4701C254-3767-4BBF-8CFE-883371658D07}" destId="{88BB7D32-EFBC-46E8-8E9C-E0F84A37E273}" srcOrd="1" destOrd="0" presId="urn:microsoft.com/office/officeart/2009/layout/CirclePictureHierarchy"/>
    <dgm:cxn modelId="{6AEBFD9A-EAE3-44AF-9339-52EC046524E7}" type="presParOf" srcId="{B9C90C63-BF39-458A-B870-406426124C20}" destId="{AF6AB091-E15F-4000-88CA-316CCA00EBC1}" srcOrd="1" destOrd="0" presId="urn:microsoft.com/office/officeart/2009/layout/CirclePictureHierarchy"/>
    <dgm:cxn modelId="{EAFAAD06-2DF2-4882-B2F2-D261D1E9381F}" type="presParOf" srcId="{AF6AB091-E15F-4000-88CA-316CCA00EBC1}" destId="{C537FBC4-7DB0-4878-BB18-F81FB301ABB5}" srcOrd="0" destOrd="0" presId="urn:microsoft.com/office/officeart/2009/layout/CirclePictureHierarchy"/>
    <dgm:cxn modelId="{8896B9E0-97DD-44DB-A4F9-2434B4514195}" type="presParOf" srcId="{AF6AB091-E15F-4000-88CA-316CCA00EBC1}" destId="{30FAAECF-C894-43D3-8199-3830E88D0588}" srcOrd="1" destOrd="0" presId="urn:microsoft.com/office/officeart/2009/layout/CirclePictureHierarchy"/>
    <dgm:cxn modelId="{1E011B3C-89E9-4053-95BC-91A9284903FA}" type="presParOf" srcId="{30FAAECF-C894-43D3-8199-3830E88D0588}" destId="{EE9C10EC-065B-4366-BE93-4AFE0706084A}" srcOrd="0" destOrd="0" presId="urn:microsoft.com/office/officeart/2009/layout/CirclePictureHierarchy"/>
    <dgm:cxn modelId="{32C85EA5-AF12-4EA3-B89F-5E3F3DB6EF71}" type="presParOf" srcId="{EE9C10EC-065B-4366-BE93-4AFE0706084A}" destId="{F2A31C19-63EA-4B42-86AC-D2B2F84FE9BD}" srcOrd="0" destOrd="0" presId="urn:microsoft.com/office/officeart/2009/layout/CirclePictureHierarchy"/>
    <dgm:cxn modelId="{B847E600-B539-4CDF-BD69-6061F5BB2437}" type="presParOf" srcId="{EE9C10EC-065B-4366-BE93-4AFE0706084A}" destId="{99802EF0-52E1-493B-870A-CA7DDC5E04E6}" srcOrd="1" destOrd="0" presId="urn:microsoft.com/office/officeart/2009/layout/CirclePictureHierarchy"/>
    <dgm:cxn modelId="{B7B479BD-C276-4F04-9D84-7C1C4CF2C82F}" type="presParOf" srcId="{30FAAECF-C894-43D3-8199-3830E88D0588}" destId="{022270F2-56B6-4503-9108-153D659FC9D7}" srcOrd="1" destOrd="0" presId="urn:microsoft.com/office/officeart/2009/layout/CirclePictureHierarchy"/>
    <dgm:cxn modelId="{AA42C7BA-05D4-4141-B560-CBC10AFD9275}" type="presParOf" srcId="{AF6AB091-E15F-4000-88CA-316CCA00EBC1}" destId="{E4726545-838E-45C1-89F3-D8ACBC1220C2}" srcOrd="2" destOrd="0" presId="urn:microsoft.com/office/officeart/2009/layout/CirclePictureHierarchy"/>
    <dgm:cxn modelId="{E8F009D6-F25C-45CE-9BBB-7DEBD223962A}" type="presParOf" srcId="{AF6AB091-E15F-4000-88CA-316CCA00EBC1}" destId="{ED551A6E-9883-48CD-A58F-F128B6FF5C84}" srcOrd="3" destOrd="0" presId="urn:microsoft.com/office/officeart/2009/layout/CirclePictureHierarchy"/>
    <dgm:cxn modelId="{3132986F-AD80-4E10-8D04-8E988F80C3DD}" type="presParOf" srcId="{ED551A6E-9883-48CD-A58F-F128B6FF5C84}" destId="{7C947490-C330-4ECA-8344-A652BC1B1B61}" srcOrd="0" destOrd="0" presId="urn:microsoft.com/office/officeart/2009/layout/CirclePictureHierarchy"/>
    <dgm:cxn modelId="{63C50646-96CF-4D88-BD21-6CEB185DBB14}" type="presParOf" srcId="{7C947490-C330-4ECA-8344-A652BC1B1B61}" destId="{E684ABAA-9CD5-4E78-83C9-9FA8A13102CF}" srcOrd="0" destOrd="0" presId="urn:microsoft.com/office/officeart/2009/layout/CirclePictureHierarchy"/>
    <dgm:cxn modelId="{082317E7-9D1A-4F8F-A86A-2B61DFE9E294}" type="presParOf" srcId="{7C947490-C330-4ECA-8344-A652BC1B1B61}" destId="{B59D0631-12FE-4581-B233-5D1BD67A80C3}" srcOrd="1" destOrd="0" presId="urn:microsoft.com/office/officeart/2009/layout/CirclePictureHierarchy"/>
    <dgm:cxn modelId="{73149B93-9112-4401-BDBE-D7373CDF3007}" type="presParOf" srcId="{ED551A6E-9883-48CD-A58F-F128B6FF5C84}" destId="{40FADAB6-DEAF-4CCB-BE86-DEB4A435A9C6}" srcOrd="1" destOrd="0" presId="urn:microsoft.com/office/officeart/2009/layout/CirclePictureHierarchy"/>
    <dgm:cxn modelId="{51FE659B-F9E5-45D3-BBDA-12059B61170A}" type="presParOf" srcId="{AE1A03DA-B4D1-4E8E-A0D3-B5BB94328FE8}" destId="{51AEBDB6-74A5-473C-8517-465173927F3C}" srcOrd="2" destOrd="0" presId="urn:microsoft.com/office/officeart/2009/layout/CirclePictureHierarchy"/>
    <dgm:cxn modelId="{F788541E-05C9-4DDC-9F5D-9FB6554AC6FC}" type="presParOf" srcId="{AE1A03DA-B4D1-4E8E-A0D3-B5BB94328FE8}" destId="{2BD1AE11-43C6-42A1-A746-BDBD7D0BE9E4}" srcOrd="3" destOrd="0" presId="urn:microsoft.com/office/officeart/2009/layout/CirclePictureHierarchy"/>
    <dgm:cxn modelId="{EF44A588-44DE-4A5B-ADE1-45915691C03B}" type="presParOf" srcId="{2BD1AE11-43C6-42A1-A746-BDBD7D0BE9E4}" destId="{9341C505-114A-48FB-9C90-89E6B5798A99}" srcOrd="0" destOrd="0" presId="urn:microsoft.com/office/officeart/2009/layout/CirclePictureHierarchy"/>
    <dgm:cxn modelId="{F16A7F08-FADB-491D-BAFF-16F8C3DA26BA}" type="presParOf" srcId="{9341C505-114A-48FB-9C90-89E6B5798A99}" destId="{24468EED-6D57-4D38-B144-71C4393C622F}" srcOrd="0" destOrd="0" presId="urn:microsoft.com/office/officeart/2009/layout/CirclePictureHierarchy"/>
    <dgm:cxn modelId="{934D24C3-887C-4ADA-B188-89AB2758CC1B}" type="presParOf" srcId="{9341C505-114A-48FB-9C90-89E6B5798A99}" destId="{06B59153-5AB8-48E8-A881-BA9C8E84C5B3}" srcOrd="1" destOrd="0" presId="urn:microsoft.com/office/officeart/2009/layout/CirclePictureHierarchy"/>
    <dgm:cxn modelId="{60D06E48-3725-49F4-A0BA-0417AC9B7CD0}" type="presParOf" srcId="{2BD1AE11-43C6-42A1-A746-BDBD7D0BE9E4}" destId="{428F6AD4-2747-4DEF-8FD2-2441CD766A6B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AEBDB6-74A5-473C-8517-465173927F3C}">
      <dsp:nvSpPr>
        <dsp:cNvPr id="0" name=""/>
        <dsp:cNvSpPr/>
      </dsp:nvSpPr>
      <dsp:spPr>
        <a:xfrm>
          <a:off x="4315067" y="2721987"/>
          <a:ext cx="745989" cy="17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27"/>
              </a:lnTo>
              <a:lnTo>
                <a:pt x="745989" y="86127"/>
              </a:lnTo>
              <a:lnTo>
                <a:pt x="745989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726545-838E-45C1-89F3-D8ACBC1220C2}">
      <dsp:nvSpPr>
        <dsp:cNvPr id="0" name=""/>
        <dsp:cNvSpPr/>
      </dsp:nvSpPr>
      <dsp:spPr>
        <a:xfrm>
          <a:off x="3569078" y="3435424"/>
          <a:ext cx="745989" cy="17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27"/>
              </a:lnTo>
              <a:lnTo>
                <a:pt x="745989" y="86127"/>
              </a:lnTo>
              <a:lnTo>
                <a:pt x="745989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37FBC4-7DB0-4878-BB18-F81FB301ABB5}">
      <dsp:nvSpPr>
        <dsp:cNvPr id="0" name=""/>
        <dsp:cNvSpPr/>
      </dsp:nvSpPr>
      <dsp:spPr>
        <a:xfrm>
          <a:off x="2823088" y="3435424"/>
          <a:ext cx="745989" cy="170899"/>
        </a:xfrm>
        <a:custGeom>
          <a:avLst/>
          <a:gdLst/>
          <a:ahLst/>
          <a:cxnLst/>
          <a:rect l="0" t="0" r="0" b="0"/>
          <a:pathLst>
            <a:path>
              <a:moveTo>
                <a:pt x="745989" y="0"/>
              </a:moveTo>
              <a:lnTo>
                <a:pt x="745989" y="86127"/>
              </a:lnTo>
              <a:lnTo>
                <a:pt x="0" y="86127"/>
              </a:lnTo>
              <a:lnTo>
                <a:pt x="0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3BE63-4115-45A9-8479-2F6F93C05B06}">
      <dsp:nvSpPr>
        <dsp:cNvPr id="0" name=""/>
        <dsp:cNvSpPr/>
      </dsp:nvSpPr>
      <dsp:spPr>
        <a:xfrm>
          <a:off x="3569078" y="2721987"/>
          <a:ext cx="745989" cy="170899"/>
        </a:xfrm>
        <a:custGeom>
          <a:avLst/>
          <a:gdLst/>
          <a:ahLst/>
          <a:cxnLst/>
          <a:rect l="0" t="0" r="0" b="0"/>
          <a:pathLst>
            <a:path>
              <a:moveTo>
                <a:pt x="745989" y="0"/>
              </a:moveTo>
              <a:lnTo>
                <a:pt x="745989" y="86127"/>
              </a:lnTo>
              <a:lnTo>
                <a:pt x="0" y="86127"/>
              </a:lnTo>
              <a:lnTo>
                <a:pt x="0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ED014-5AC1-4CA8-924C-AC7BA7AF0D82}">
      <dsp:nvSpPr>
        <dsp:cNvPr id="0" name=""/>
        <dsp:cNvSpPr/>
      </dsp:nvSpPr>
      <dsp:spPr>
        <a:xfrm>
          <a:off x="2823088" y="2008550"/>
          <a:ext cx="1491978" cy="17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27"/>
              </a:lnTo>
              <a:lnTo>
                <a:pt x="1491978" y="86127"/>
              </a:lnTo>
              <a:lnTo>
                <a:pt x="1491978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EAB3A1-4BB9-4F56-BCB6-30C84076C2FD}">
      <dsp:nvSpPr>
        <dsp:cNvPr id="0" name=""/>
        <dsp:cNvSpPr/>
      </dsp:nvSpPr>
      <dsp:spPr>
        <a:xfrm>
          <a:off x="1331109" y="2721987"/>
          <a:ext cx="745989" cy="170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127"/>
              </a:lnTo>
              <a:lnTo>
                <a:pt x="745989" y="86127"/>
              </a:lnTo>
              <a:lnTo>
                <a:pt x="745989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FA869-21FD-45B8-AAF1-2E70EE8AB3CE}">
      <dsp:nvSpPr>
        <dsp:cNvPr id="0" name=""/>
        <dsp:cNvSpPr/>
      </dsp:nvSpPr>
      <dsp:spPr>
        <a:xfrm>
          <a:off x="585120" y="2721987"/>
          <a:ext cx="745989" cy="170899"/>
        </a:xfrm>
        <a:custGeom>
          <a:avLst/>
          <a:gdLst/>
          <a:ahLst/>
          <a:cxnLst/>
          <a:rect l="0" t="0" r="0" b="0"/>
          <a:pathLst>
            <a:path>
              <a:moveTo>
                <a:pt x="745989" y="0"/>
              </a:moveTo>
              <a:lnTo>
                <a:pt x="745989" y="86127"/>
              </a:lnTo>
              <a:lnTo>
                <a:pt x="0" y="86127"/>
              </a:lnTo>
              <a:lnTo>
                <a:pt x="0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580234-1444-4854-87CD-A82FB1160293}">
      <dsp:nvSpPr>
        <dsp:cNvPr id="0" name=""/>
        <dsp:cNvSpPr/>
      </dsp:nvSpPr>
      <dsp:spPr>
        <a:xfrm>
          <a:off x="1331109" y="2008550"/>
          <a:ext cx="1491978" cy="170899"/>
        </a:xfrm>
        <a:custGeom>
          <a:avLst/>
          <a:gdLst/>
          <a:ahLst/>
          <a:cxnLst/>
          <a:rect l="0" t="0" r="0" b="0"/>
          <a:pathLst>
            <a:path>
              <a:moveTo>
                <a:pt x="1491978" y="0"/>
              </a:moveTo>
              <a:lnTo>
                <a:pt x="1491978" y="86127"/>
              </a:lnTo>
              <a:lnTo>
                <a:pt x="0" y="86127"/>
              </a:lnTo>
              <a:lnTo>
                <a:pt x="0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7B6A1-8A73-45D2-AFC5-4947007326CF}">
      <dsp:nvSpPr>
        <dsp:cNvPr id="0" name=""/>
        <dsp:cNvSpPr/>
      </dsp:nvSpPr>
      <dsp:spPr>
        <a:xfrm>
          <a:off x="2777368" y="1295113"/>
          <a:ext cx="91440" cy="1708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089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EAF82-F6F7-40AC-8775-2F0ABAF94D99}">
      <dsp:nvSpPr>
        <dsp:cNvPr id="0" name=""/>
        <dsp:cNvSpPr/>
      </dsp:nvSpPr>
      <dsp:spPr>
        <a:xfrm>
          <a:off x="2777368" y="581676"/>
          <a:ext cx="91440" cy="1708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708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33ADE-C3C4-42C8-A45F-B8AE8B0A3B92}">
      <dsp:nvSpPr>
        <dsp:cNvPr id="0" name=""/>
        <dsp:cNvSpPr/>
      </dsp:nvSpPr>
      <dsp:spPr>
        <a:xfrm>
          <a:off x="2551819" y="39138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849720-0B57-46BD-A982-66C599AFDE27}">
      <dsp:nvSpPr>
        <dsp:cNvPr id="0" name=""/>
        <dsp:cNvSpPr/>
      </dsp:nvSpPr>
      <dsp:spPr>
        <a:xfrm>
          <a:off x="3094357" y="37782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smtClean="0"/>
            <a:t>Stage</a:t>
          </a:r>
          <a:endParaRPr lang="de-CH" sz="1400" kern="1200" dirty="0"/>
        </a:p>
      </dsp:txBody>
      <dsp:txXfrm>
        <a:off x="3094357" y="37782"/>
        <a:ext cx="813806" cy="542537"/>
      </dsp:txXfrm>
    </dsp:sp>
    <dsp:sp modelId="{72C5148D-78D0-4C93-8B4E-1679DCF876BE}">
      <dsp:nvSpPr>
        <dsp:cNvPr id="0" name=""/>
        <dsp:cNvSpPr/>
      </dsp:nvSpPr>
      <dsp:spPr>
        <a:xfrm>
          <a:off x="2551819" y="752575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911DE-8B35-45DD-A9C1-DB48E792CDFA}">
      <dsp:nvSpPr>
        <dsp:cNvPr id="0" name=""/>
        <dsp:cNvSpPr/>
      </dsp:nvSpPr>
      <dsp:spPr>
        <a:xfrm>
          <a:off x="3094357" y="751219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smtClean="0"/>
            <a:t>Scene</a:t>
          </a:r>
          <a:endParaRPr lang="de-CH" sz="1400" kern="1200" dirty="0"/>
        </a:p>
      </dsp:txBody>
      <dsp:txXfrm>
        <a:off x="3094357" y="751219"/>
        <a:ext cx="813806" cy="542537"/>
      </dsp:txXfrm>
    </dsp:sp>
    <dsp:sp modelId="{66BB73E0-8431-431A-9A04-B3C2346D3B65}">
      <dsp:nvSpPr>
        <dsp:cNvPr id="0" name=""/>
        <dsp:cNvSpPr/>
      </dsp:nvSpPr>
      <dsp:spPr>
        <a:xfrm>
          <a:off x="2551819" y="1466012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2D030F-F060-47AF-BF90-1775B1082639}">
      <dsp:nvSpPr>
        <dsp:cNvPr id="0" name=""/>
        <dsp:cNvSpPr/>
      </dsp:nvSpPr>
      <dsp:spPr>
        <a:xfrm>
          <a:off x="3094357" y="1464656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err="1" smtClean="0"/>
            <a:t>RootNode</a:t>
          </a:r>
          <a:endParaRPr lang="de-CH" sz="1400" kern="1200" dirty="0"/>
        </a:p>
      </dsp:txBody>
      <dsp:txXfrm>
        <a:off x="3094357" y="1464656"/>
        <a:ext cx="813806" cy="542537"/>
      </dsp:txXfrm>
    </dsp:sp>
    <dsp:sp modelId="{A2D9040F-CF7E-4582-A079-C78E872F8FEF}">
      <dsp:nvSpPr>
        <dsp:cNvPr id="0" name=""/>
        <dsp:cNvSpPr/>
      </dsp:nvSpPr>
      <dsp:spPr>
        <a:xfrm>
          <a:off x="1059841" y="2179449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9D8F7-0112-485E-806B-DAEB2F16012E}">
      <dsp:nvSpPr>
        <dsp:cNvPr id="0" name=""/>
        <dsp:cNvSpPr/>
      </dsp:nvSpPr>
      <dsp:spPr>
        <a:xfrm>
          <a:off x="1602378" y="2178093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err="1" smtClean="0"/>
            <a:t>StackPane</a:t>
          </a:r>
          <a:endParaRPr lang="de-CH" sz="1400" kern="1200" dirty="0"/>
        </a:p>
      </dsp:txBody>
      <dsp:txXfrm>
        <a:off x="1602378" y="2178093"/>
        <a:ext cx="813806" cy="542537"/>
      </dsp:txXfrm>
    </dsp:sp>
    <dsp:sp modelId="{014AC62B-25D7-485A-AFCF-3F7A8085D256}">
      <dsp:nvSpPr>
        <dsp:cNvPr id="0" name=""/>
        <dsp:cNvSpPr/>
      </dsp:nvSpPr>
      <dsp:spPr>
        <a:xfrm>
          <a:off x="313851" y="2892886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516A0-C227-4D99-965B-53B6632AE20D}">
      <dsp:nvSpPr>
        <dsp:cNvPr id="0" name=""/>
        <dsp:cNvSpPr/>
      </dsp:nvSpPr>
      <dsp:spPr>
        <a:xfrm>
          <a:off x="856389" y="2891530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smtClean="0"/>
            <a:t>Button</a:t>
          </a:r>
          <a:endParaRPr lang="de-CH" sz="1400" kern="1200" dirty="0"/>
        </a:p>
      </dsp:txBody>
      <dsp:txXfrm>
        <a:off x="856389" y="2891530"/>
        <a:ext cx="813806" cy="542537"/>
      </dsp:txXfrm>
    </dsp:sp>
    <dsp:sp modelId="{9E78FEE4-1C95-4F5D-9AAF-3793073F7B3B}">
      <dsp:nvSpPr>
        <dsp:cNvPr id="0" name=""/>
        <dsp:cNvSpPr/>
      </dsp:nvSpPr>
      <dsp:spPr>
        <a:xfrm>
          <a:off x="1805830" y="2892886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89F04-FA20-492E-ACF1-5DA1066614EB}">
      <dsp:nvSpPr>
        <dsp:cNvPr id="0" name=""/>
        <dsp:cNvSpPr/>
      </dsp:nvSpPr>
      <dsp:spPr>
        <a:xfrm>
          <a:off x="2348368" y="2891530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err="1" smtClean="0"/>
            <a:t>Rectangle</a:t>
          </a:r>
          <a:endParaRPr lang="de-CH" sz="1400" kern="1200" dirty="0"/>
        </a:p>
      </dsp:txBody>
      <dsp:txXfrm>
        <a:off x="2348368" y="2891530"/>
        <a:ext cx="813806" cy="542537"/>
      </dsp:txXfrm>
    </dsp:sp>
    <dsp:sp modelId="{F63D41E3-503F-46F0-88FE-F9E6B691DC1E}">
      <dsp:nvSpPr>
        <dsp:cNvPr id="0" name=""/>
        <dsp:cNvSpPr/>
      </dsp:nvSpPr>
      <dsp:spPr>
        <a:xfrm>
          <a:off x="4043798" y="2179449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29D30-66EF-4184-8550-7EDBB1ACAABB}">
      <dsp:nvSpPr>
        <dsp:cNvPr id="0" name=""/>
        <dsp:cNvSpPr/>
      </dsp:nvSpPr>
      <dsp:spPr>
        <a:xfrm>
          <a:off x="4586336" y="2178093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err="1" smtClean="0"/>
            <a:t>Pane</a:t>
          </a:r>
          <a:endParaRPr lang="de-CH" sz="1400" kern="1200" dirty="0"/>
        </a:p>
      </dsp:txBody>
      <dsp:txXfrm>
        <a:off x="4586336" y="2178093"/>
        <a:ext cx="813806" cy="542537"/>
      </dsp:txXfrm>
    </dsp:sp>
    <dsp:sp modelId="{D0CE6AF0-89FB-49C8-892A-DBC8E3157F25}">
      <dsp:nvSpPr>
        <dsp:cNvPr id="0" name=""/>
        <dsp:cNvSpPr/>
      </dsp:nvSpPr>
      <dsp:spPr>
        <a:xfrm>
          <a:off x="3297809" y="2892886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B7D32-EFBC-46E8-8E9C-E0F84A37E273}">
      <dsp:nvSpPr>
        <dsp:cNvPr id="0" name=""/>
        <dsp:cNvSpPr/>
      </dsp:nvSpPr>
      <dsp:spPr>
        <a:xfrm>
          <a:off x="3840346" y="2891530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smtClean="0"/>
            <a:t>Group</a:t>
          </a:r>
          <a:endParaRPr lang="de-CH" sz="1400" kern="1200" dirty="0"/>
        </a:p>
      </dsp:txBody>
      <dsp:txXfrm>
        <a:off x="3840346" y="2891530"/>
        <a:ext cx="813806" cy="542537"/>
      </dsp:txXfrm>
    </dsp:sp>
    <dsp:sp modelId="{F2A31C19-63EA-4B42-86AC-D2B2F84FE9BD}">
      <dsp:nvSpPr>
        <dsp:cNvPr id="0" name=""/>
        <dsp:cNvSpPr/>
      </dsp:nvSpPr>
      <dsp:spPr>
        <a:xfrm>
          <a:off x="2551819" y="3606324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802EF0-52E1-493B-870A-CA7DDC5E04E6}">
      <dsp:nvSpPr>
        <dsp:cNvPr id="0" name=""/>
        <dsp:cNvSpPr/>
      </dsp:nvSpPr>
      <dsp:spPr>
        <a:xfrm>
          <a:off x="3094357" y="3604967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err="1" smtClean="0"/>
            <a:t>TextField</a:t>
          </a:r>
          <a:endParaRPr lang="de-CH" sz="1400" kern="1200" dirty="0"/>
        </a:p>
      </dsp:txBody>
      <dsp:txXfrm>
        <a:off x="3094357" y="3604967"/>
        <a:ext cx="813806" cy="542537"/>
      </dsp:txXfrm>
    </dsp:sp>
    <dsp:sp modelId="{E684ABAA-9CD5-4E78-83C9-9FA8A13102CF}">
      <dsp:nvSpPr>
        <dsp:cNvPr id="0" name=""/>
        <dsp:cNvSpPr/>
      </dsp:nvSpPr>
      <dsp:spPr>
        <a:xfrm>
          <a:off x="4043798" y="3606324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D0631-12FE-4581-B233-5D1BD67A80C3}">
      <dsp:nvSpPr>
        <dsp:cNvPr id="0" name=""/>
        <dsp:cNvSpPr/>
      </dsp:nvSpPr>
      <dsp:spPr>
        <a:xfrm>
          <a:off x="4586336" y="3604967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smtClean="0"/>
            <a:t>Label</a:t>
          </a:r>
          <a:endParaRPr lang="de-CH" sz="1400" kern="1200" dirty="0"/>
        </a:p>
      </dsp:txBody>
      <dsp:txXfrm>
        <a:off x="4586336" y="3604967"/>
        <a:ext cx="813806" cy="542537"/>
      </dsp:txXfrm>
    </dsp:sp>
    <dsp:sp modelId="{24468EED-6D57-4D38-B144-71C4393C622F}">
      <dsp:nvSpPr>
        <dsp:cNvPr id="0" name=""/>
        <dsp:cNvSpPr/>
      </dsp:nvSpPr>
      <dsp:spPr>
        <a:xfrm>
          <a:off x="4789787" y="2892886"/>
          <a:ext cx="542537" cy="5425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59153-5AB8-48E8-A881-BA9C8E84C5B3}">
      <dsp:nvSpPr>
        <dsp:cNvPr id="0" name=""/>
        <dsp:cNvSpPr/>
      </dsp:nvSpPr>
      <dsp:spPr>
        <a:xfrm>
          <a:off x="5332325" y="2891530"/>
          <a:ext cx="813806" cy="5425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400" kern="1200" dirty="0" smtClean="0"/>
            <a:t>Label</a:t>
          </a:r>
          <a:endParaRPr lang="de-CH" sz="1400" kern="1200" dirty="0"/>
        </a:p>
      </dsp:txBody>
      <dsp:txXfrm>
        <a:off x="5332325" y="2891530"/>
        <a:ext cx="813806" cy="5425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713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593177" y="0"/>
            <a:ext cx="427713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590DD-20D9-4813-BB81-6408B6FDAFA4}" type="datetimeFigureOut">
              <a:rPr lang="de-CH" smtClean="0"/>
              <a:t>21.08.2017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6456324"/>
            <a:ext cx="427713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593177" y="6456324"/>
            <a:ext cx="427713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5E0A2-5535-432C-B6EC-6A6B62AA909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48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592225" y="0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9EDE6-7678-4F82-A439-C9942145EBEE}" type="datetimeFigureOut">
              <a:rPr lang="de-CH" smtClean="0"/>
              <a:pPr/>
              <a:t>21.08.2017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095625" y="509588"/>
            <a:ext cx="3681413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87267" y="3228896"/>
            <a:ext cx="789813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592225" y="6456612"/>
            <a:ext cx="4278154" cy="3398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741F2-9C09-409C-A60C-EDEB6D4357CC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2205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41F2-9C09-409C-A60C-EDEB6D4357CC}" type="slidenum">
              <a:rPr lang="de-CH" smtClean="0"/>
              <a:pPr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3187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41F2-9C09-409C-A60C-EDEB6D4357CC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596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41F2-9C09-409C-A60C-EDEB6D4357CC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8463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Deklarative</a:t>
            </a:r>
            <a:r>
              <a:rPr lang="de-CH" baseline="0" dirty="0" smtClean="0"/>
              <a:t> Oberfläche: GUI kann aufgebaut werden, ohne die Ausprogrammierung in Java. Das heisst, dass die Oberfläche in einer externen Ressourcen-Datei beschrieben wird (</a:t>
            </a:r>
            <a:r>
              <a:rPr lang="de-CH" baseline="0" dirty="0" err="1" smtClean="0"/>
              <a:t>z.B</a:t>
            </a:r>
            <a:r>
              <a:rPr lang="de-CH" baseline="0" dirty="0" smtClean="0"/>
              <a:t> XML)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41F2-9C09-409C-A60C-EDEB6D4357CC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0416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41F2-9C09-409C-A60C-EDEB6D4357CC}" type="slidenum">
              <a:rPr lang="de-CH" smtClean="0"/>
              <a:pPr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664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9741F2-9C09-409C-A60C-EDEB6D4357CC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130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560512" y="6356351"/>
            <a:ext cx="8145182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pic>
        <p:nvPicPr>
          <p:cNvPr id="7" name="Picture 19" descr="VRSG-Logo farbi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8383" y="266998"/>
            <a:ext cx="172720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hteck 7"/>
          <p:cNvSpPr/>
          <p:nvPr userDrawn="1"/>
        </p:nvSpPr>
        <p:spPr>
          <a:xfrm>
            <a:off x="0" y="1124744"/>
            <a:ext cx="9906000" cy="573325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de-DE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3"/>
          </p:nvPr>
        </p:nvSpPr>
        <p:spPr>
          <a:xfrm>
            <a:off x="0" y="1124744"/>
            <a:ext cx="9906000" cy="573325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638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560512" y="4725144"/>
            <a:ext cx="8928992" cy="864096"/>
          </a:xfrm>
        </p:spPr>
        <p:txBody>
          <a:bodyPr/>
          <a:lstStyle>
            <a:lvl1pPr>
              <a:spcBef>
                <a:spcPts val="200"/>
              </a:spcBef>
              <a:spcAft>
                <a:spcPts val="0"/>
              </a:spcAft>
              <a:defRPr sz="2400" baseline="0"/>
            </a:lvl1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Rechteck 8"/>
          <p:cNvSpPr/>
          <p:nvPr userDrawn="1"/>
        </p:nvSpPr>
        <p:spPr>
          <a:xfrm>
            <a:off x="0" y="1124744"/>
            <a:ext cx="9906000" cy="338437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de-DE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1" name="Line 7"/>
          <p:cNvSpPr>
            <a:spLocks noChangeShapeType="1"/>
          </p:cNvSpPr>
          <p:nvPr userDrawn="1"/>
        </p:nvSpPr>
        <p:spPr bwMode="auto">
          <a:xfrm>
            <a:off x="560512" y="5733256"/>
            <a:ext cx="8928992" cy="0"/>
          </a:xfrm>
          <a:prstGeom prst="line">
            <a:avLst/>
          </a:prstGeom>
          <a:noFill/>
          <a:ln w="6350" cmpd="sng">
            <a:solidFill>
              <a:schemeClr val="tx1"/>
            </a:solidFill>
            <a:prstDash val="dot"/>
            <a:round/>
            <a:headEnd/>
            <a:tailEnd/>
          </a:ln>
        </p:spPr>
        <p:txBody>
          <a:bodyPr wrap="none" anchor="ctr"/>
          <a:lstStyle/>
          <a:p>
            <a:endParaRPr lang="de-CH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>
          <a:xfrm>
            <a:off x="0" y="1124745"/>
            <a:ext cx="9906000" cy="3383756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22736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560512" y="3284984"/>
            <a:ext cx="8928991" cy="302433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0" y="1124744"/>
            <a:ext cx="9906000" cy="18002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de-DE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4"/>
          </p:nvPr>
        </p:nvSpPr>
        <p:spPr>
          <a:xfrm>
            <a:off x="0" y="1125538"/>
            <a:ext cx="9906000" cy="179863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977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560512" y="2276872"/>
            <a:ext cx="8928992" cy="403244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0" y="1124744"/>
            <a:ext cx="9906000" cy="79208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de-DE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0" y="1124744"/>
            <a:ext cx="9906000" cy="792087"/>
          </a:xfrm>
        </p:spPr>
        <p:txBody>
          <a:bodyPr/>
          <a:lstStyle/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19704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3"/>
          </p:nvPr>
        </p:nvSpPr>
        <p:spPr>
          <a:xfrm>
            <a:off x="560512" y="1484784"/>
            <a:ext cx="8928991" cy="482453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731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folie mi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0512" y="1484784"/>
            <a:ext cx="4248472" cy="4824536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7"/>
          </p:nvPr>
        </p:nvSpPr>
        <p:spPr>
          <a:xfrm>
            <a:off x="5097016" y="1484313"/>
            <a:ext cx="4392488" cy="4824412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706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398132" y="404664"/>
            <a:ext cx="9091372" cy="6048672"/>
          </a:xfrm>
          <a:prstGeom prst="rect">
            <a:avLst/>
          </a:prstGeom>
          <a:solidFill>
            <a:srgbClr val="FFFFFF"/>
          </a:solidFill>
          <a:ln w="6350" cmpd="sng">
            <a:noFill/>
          </a:ln>
          <a:effectLst>
            <a:outerShdw blurRad="38100" dist="254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de-CH" b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>
          <a:xfrm>
            <a:off x="560388" y="549275"/>
            <a:ext cx="8785100" cy="575945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Foliennummernplatzhalter 13"/>
          <p:cNvSpPr>
            <a:spLocks noGrp="1"/>
          </p:cNvSpPr>
          <p:nvPr>
            <p:ph type="sldNum" sz="quarter" idx="16"/>
          </p:nvPr>
        </p:nvSpPr>
        <p:spPr>
          <a:xfrm>
            <a:off x="9385746" y="6356351"/>
            <a:ext cx="430301" cy="365125"/>
          </a:xfrm>
        </p:spPr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4932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13"/>
          <p:cNvSpPr>
            <a:spLocks noGrp="1"/>
          </p:cNvSpPr>
          <p:nvPr>
            <p:ph type="sldNum" sz="quarter" idx="16"/>
          </p:nvPr>
        </p:nvSpPr>
        <p:spPr>
          <a:xfrm>
            <a:off x="9385746" y="6356351"/>
            <a:ext cx="430301" cy="365125"/>
          </a:xfrm>
        </p:spPr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/>
          <a:lstStyle/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207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1124744"/>
            <a:ext cx="9906000" cy="57332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443600" y="360001"/>
            <a:ext cx="8045904" cy="7647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60512" y="1484784"/>
            <a:ext cx="8928992" cy="482453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385746" y="6356351"/>
            <a:ext cx="430301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l">
              <a:defRPr sz="800" baseline="0">
                <a:solidFill>
                  <a:srgbClr val="1DA14F"/>
                </a:solidFill>
                <a:latin typeface="Arial Narrow" pitchFamily="34" charset="0"/>
              </a:defRPr>
            </a:lvl1pPr>
          </a:lstStyle>
          <a:p>
            <a:r>
              <a:rPr lang="de-DE" dirty="0" smtClean="0"/>
              <a:t>| </a:t>
            </a:r>
            <a:fld id="{DF289C67-8EE8-4DD0-852A-08423DC3CBE7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468313" y="313200"/>
            <a:ext cx="10278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2400" b="1" dirty="0">
                <a:solidFill>
                  <a:srgbClr val="1DA14F"/>
                </a:solidFill>
                <a:latin typeface="Arial Narrow" pitchFamily="1" charset="0"/>
              </a:rPr>
              <a:t>VRSG</a:t>
            </a:r>
            <a:r>
              <a:rPr lang="de-DE" sz="2400" dirty="0">
                <a:solidFill>
                  <a:srgbClr val="1DA14F"/>
                </a:solidFill>
                <a:latin typeface="Arial Narrow" pitchFamily="1" charset="0"/>
              </a:rPr>
              <a:t> </a:t>
            </a:r>
            <a:r>
              <a:rPr lang="de-DE" sz="2400" dirty="0" smtClean="0">
                <a:solidFill>
                  <a:srgbClr val="1DA14F"/>
                </a:solidFill>
                <a:latin typeface="Arial Narrow" pitchFamily="1" charset="0"/>
              </a:rPr>
              <a:t>|</a:t>
            </a:r>
            <a:endParaRPr lang="de-CH" sz="2400" b="1" dirty="0">
              <a:solidFill>
                <a:schemeClr val="tx2"/>
              </a:solidFill>
              <a:latin typeface="Arial Narrow" pitchFamily="1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8337376" y="-171400"/>
            <a:ext cx="1152128" cy="72008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 rot="16200000">
            <a:off x="9453500" y="872716"/>
            <a:ext cx="1152128" cy="72008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 anchor="ctr"/>
          <a:lstStyle>
            <a:lvl1pPr algn="r">
              <a:defRPr sz="800">
                <a:solidFill>
                  <a:srgbClr val="898989"/>
                </a:solidFill>
              </a:defRPr>
            </a:lvl1pPr>
          </a:lstStyle>
          <a:p>
            <a:r>
              <a:rPr lang="de-CH" dirty="0" smtClean="0"/>
              <a:t>Copyright © 2017 VRSG </a:t>
            </a:r>
            <a:endParaRPr lang="de-CH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8" r:id="rId2"/>
    <p:sldLayoutId id="2147483687" r:id="rId3"/>
    <p:sldLayoutId id="2147483685" r:id="rId4"/>
    <p:sldLayoutId id="2147483684" r:id="rId5"/>
    <p:sldLayoutId id="2147483689" r:id="rId6"/>
    <p:sldLayoutId id="2147483690" r:id="rId7"/>
    <p:sldLayoutId id="2147483691" r:id="rId8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lang="de-CH" sz="2400" b="1" kern="1200" dirty="0" smtClean="0">
          <a:solidFill>
            <a:schemeClr val="tx1"/>
          </a:solidFill>
          <a:latin typeface="Arial Narrow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400"/>
        </a:spcBef>
        <a:spcAft>
          <a:spcPts val="400"/>
        </a:spcAft>
        <a:buFont typeface="Arial" pitchFamily="34" charset="0"/>
        <a:buNone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266700" indent="-266700" algn="l" defTabSz="914400" rtl="0" eaLnBrk="1" latinLnBrk="0" hangingPunct="1">
        <a:spcBef>
          <a:spcPts val="400"/>
        </a:spcBef>
        <a:spcAft>
          <a:spcPts val="400"/>
        </a:spcAft>
        <a:buClr>
          <a:srgbClr val="1DA14F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539750" indent="-273050" algn="l" defTabSz="914400" rtl="0" eaLnBrk="1" latinLnBrk="0" hangingPunct="1">
        <a:spcBef>
          <a:spcPts val="400"/>
        </a:spcBef>
        <a:spcAft>
          <a:spcPts val="400"/>
        </a:spcAft>
        <a:buFont typeface="Symbol" pitchFamily="18" charset="2"/>
        <a:buChar char="-"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717550" indent="-176213" algn="l" defTabSz="987425" rtl="0" eaLnBrk="1" latinLnBrk="0" hangingPunct="1">
        <a:spcBef>
          <a:spcPts val="400"/>
        </a:spcBef>
        <a:spcAft>
          <a:spcPts val="400"/>
        </a:spcAft>
        <a:buFont typeface="Arial"/>
        <a:buChar char="•"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806450" indent="0" algn="l" defTabSz="914400" rtl="0" eaLnBrk="1" latinLnBrk="0" hangingPunct="1">
        <a:spcBef>
          <a:spcPct val="20000"/>
        </a:spcBef>
        <a:buFont typeface="Arial" pitchFamily="34" charset="0"/>
        <a:buNone/>
        <a:defRPr sz="1800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gluonhq.com/products/scene-builder/#download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Präsentation DB-View</a:t>
            </a:r>
            <a:endParaRPr lang="de-DE" sz="1600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dirty="0" err="1" smtClean="0"/>
              <a:t>JavaFX</a:t>
            </a:r>
            <a:r>
              <a:rPr lang="de-DE" b="1" dirty="0" smtClean="0"/>
              <a:t> Schulung</a:t>
            </a:r>
          </a:p>
          <a:p>
            <a:r>
              <a:rPr lang="de-DE" dirty="0" smtClean="0"/>
              <a:t>St. Gallen, 14. August 2017</a:t>
            </a:r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7" b="24387"/>
          <a:stretch>
            <a:fillRect/>
          </a:stretch>
        </p:blipFill>
        <p:spPr/>
      </p:pic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 anchor="ctr"/>
          <a:lstStyle/>
          <a:p>
            <a:pPr algn="r"/>
            <a:r>
              <a:rPr lang="de-CH" sz="800" dirty="0" smtClean="0">
                <a:solidFill>
                  <a:srgbClr val="898989"/>
                </a:solidFill>
              </a:rPr>
              <a:t>Copyright © 2017 VRSG </a:t>
            </a:r>
            <a:endParaRPr lang="de-CH" sz="8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7963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dk1"/>
                </a:solidFill>
              </a:rPr>
              <a:t>Properties / Bindings / Listener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10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15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37488"/>
          <a:stretch/>
        </p:blipFill>
        <p:spPr>
          <a:xfrm>
            <a:off x="0" y="1124744"/>
            <a:ext cx="9906000" cy="1224136"/>
          </a:xfrm>
        </p:spPr>
      </p:pic>
      <p:sp>
        <p:nvSpPr>
          <p:cNvPr id="14" name="Textfeld 13"/>
          <p:cNvSpPr txBox="1"/>
          <p:nvPr/>
        </p:nvSpPr>
        <p:spPr>
          <a:xfrm>
            <a:off x="560512" y="2708920"/>
            <a:ext cx="82809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Properties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dirty="0" smtClean="0"/>
              <a:t>Eigenschaften einer Klasse, die gekoppelt werden können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>
              <a:buClr>
                <a:schemeClr val="accent1">
                  <a:lumMod val="75000"/>
                </a:schemeClr>
              </a:buClr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Bindings</a:t>
            </a:r>
            <a:endParaRPr lang="de-CH" dirty="0" smtClean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dirty="0" smtClean="0"/>
              <a:t>Verbindung zweier Properties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dirty="0" smtClean="0"/>
              <a:t>Direktional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dirty="0" smtClean="0"/>
              <a:t>Bidirektional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Listener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dirty="0" smtClean="0"/>
              <a:t>Hört auf Veränderungen und reagiert auf diese</a:t>
            </a: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2720" y="1574576"/>
            <a:ext cx="5374357" cy="497712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28" y="5236912"/>
            <a:ext cx="5695950" cy="31432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8754" y="4350071"/>
            <a:ext cx="6000750" cy="1905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8754" y="4589796"/>
            <a:ext cx="61531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32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Controller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11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15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37488"/>
          <a:stretch/>
        </p:blipFill>
        <p:spPr>
          <a:xfrm>
            <a:off x="0" y="1124744"/>
            <a:ext cx="9906000" cy="1224136"/>
          </a:xfrm>
        </p:spPr>
      </p:pic>
      <p:sp>
        <p:nvSpPr>
          <p:cNvPr id="14" name="Textfeld 13"/>
          <p:cNvSpPr txBox="1"/>
          <p:nvPr/>
        </p:nvSpPr>
        <p:spPr>
          <a:xfrm>
            <a:off x="812540" y="2708920"/>
            <a:ext cx="828092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Controller ist der logische Teil einer </a:t>
            </a:r>
            <a:r>
              <a:rPr lang="de-CH" dirty="0"/>
              <a:t>View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Steuerung der Anwendung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Deklarativ aufgebaut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Per @FXML-Annotation Elemente ansprechbar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Initializable</a:t>
            </a: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241756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12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7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44016"/>
          <a:stretch/>
        </p:blipFill>
        <p:spPr/>
      </p:pic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8" name="Picture 4" descr="Bildergebnis für live de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2420888"/>
            <a:ext cx="5602385" cy="3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838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Übung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7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44016"/>
          <a:stretch/>
        </p:blipFill>
        <p:spPr/>
      </p:pic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2050" name="Picture 2" descr="Bildergebnis für schreibtisch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76" y="2180232"/>
            <a:ext cx="3852614" cy="385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6343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dk1"/>
                </a:solidFill>
              </a:rPr>
              <a:t>Unterschiede zu Swing</a:t>
            </a:r>
            <a:endParaRPr lang="de-CH" dirty="0">
              <a:solidFill>
                <a:schemeClr val="dk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11" name="Bild 6" descr="20110928_VRSG_98_PPT.jpg"/>
          <p:cNvPicPr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7" r="297"/>
          <a:stretch/>
        </p:blipFill>
        <p:spPr>
          <a:xfrm>
            <a:off x="0" y="1124745"/>
            <a:ext cx="9906000" cy="792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feld 12"/>
          <p:cNvSpPr txBox="1"/>
          <p:nvPr/>
        </p:nvSpPr>
        <p:spPr>
          <a:xfrm>
            <a:off x="812540" y="2424942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JavaFX</a:t>
            </a:r>
            <a:r>
              <a:rPr lang="de-CH" dirty="0" smtClean="0"/>
              <a:t> hat eine Deklarative Oberfläche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Viel einfachere Transformation und Animation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Styling über ein Stylesheet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Vereinfachte Programmierung durch bestimmte Elemente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de-CH" dirty="0" err="1" smtClean="0"/>
              <a:t>WebView</a:t>
            </a: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017282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dk1"/>
                </a:solidFill>
              </a:rPr>
              <a:t>Nachteile gegenüber Swing</a:t>
            </a:r>
            <a:endParaRPr lang="de-CH" dirty="0">
              <a:solidFill>
                <a:schemeClr val="dk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15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3" name="Textfeld 12"/>
          <p:cNvSpPr txBox="1"/>
          <p:nvPr/>
        </p:nvSpPr>
        <p:spPr>
          <a:xfrm>
            <a:off x="812540" y="2424942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Performance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Swing ist bekannter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Läuft weniger stabil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</p:txBody>
      </p:sp>
      <p:pic>
        <p:nvPicPr>
          <p:cNvPr id="8" name="Bildplatzhalt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3" b="43809"/>
          <a:stretch/>
        </p:blipFill>
        <p:spPr>
          <a:xfrm>
            <a:off x="0" y="1124744"/>
            <a:ext cx="9906000" cy="7920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97418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Kahoot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7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44016"/>
          <a:stretch/>
        </p:blipFill>
        <p:spPr/>
      </p:pic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100" name="Picture 4" descr="Bildergebnis für kahoo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0" y="2564904"/>
            <a:ext cx="8969160" cy="285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343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Ende</a:t>
            </a:r>
            <a:endParaRPr lang="de-DE" sz="1600" b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b="1" dirty="0" smtClean="0"/>
              <a:t>Vielen Dank für euer Mitmachen und eure Aufmerksamkeit!!!</a:t>
            </a:r>
            <a:endParaRPr lang="de-DE" dirty="0" smtClean="0"/>
          </a:p>
        </p:txBody>
      </p:sp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87" b="24387"/>
          <a:stretch>
            <a:fillRect/>
          </a:stretch>
        </p:blipFill>
        <p:spPr/>
      </p:pic>
      <p:sp>
        <p:nvSpPr>
          <p:cNvPr id="9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560512" y="6356351"/>
            <a:ext cx="8784976" cy="365125"/>
          </a:xfrm>
          <a:prstGeom prst="rect">
            <a:avLst/>
          </a:prstGeom>
        </p:spPr>
        <p:txBody>
          <a:bodyPr anchor="ctr"/>
          <a:lstStyle/>
          <a:p>
            <a:pPr algn="r"/>
            <a:r>
              <a:rPr lang="de-CH" sz="800" dirty="0" smtClean="0">
                <a:solidFill>
                  <a:srgbClr val="898989"/>
                </a:solidFill>
              </a:rPr>
              <a:t>Copyright © 2017 VRSG </a:t>
            </a:r>
            <a:endParaRPr lang="de-CH" sz="800" dirty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74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graphicFrame>
        <p:nvGraphicFramePr>
          <p:cNvPr id="6" name="Inhaltsplatzhalt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7044312"/>
              </p:ext>
            </p:extLst>
          </p:nvPr>
        </p:nvGraphicFramePr>
        <p:xfrm>
          <a:off x="448417" y="1126414"/>
          <a:ext cx="8917200" cy="512064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891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924">
                <a:tc>
                  <a:txBody>
                    <a:bodyPr/>
                    <a:lstStyle/>
                    <a:p>
                      <a:r>
                        <a:rPr lang="de-CH" sz="1800" b="1" dirty="0" smtClean="0">
                          <a:latin typeface="Arial Narrow" pitchFamily="34" charset="0"/>
                        </a:rPr>
                        <a:t>Thema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Was ist </a:t>
                      </a:r>
                      <a:r>
                        <a:rPr lang="de-CH" sz="1800" b="1" kern="1200" dirty="0" err="1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JavaFX</a:t>
                      </a:r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?</a:t>
                      </a:r>
                      <a:endParaRPr lang="de-CH" sz="1800" b="1" kern="1200" dirty="0">
                        <a:solidFill>
                          <a:schemeClr val="dk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586312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Vorbereitungen</a:t>
                      </a:r>
                      <a:endParaRPr lang="de-CH" sz="1800" b="1" kern="1200" dirty="0">
                        <a:solidFill>
                          <a:schemeClr val="dk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314154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Besondere Eigenschaften</a:t>
                      </a:r>
                      <a:endParaRPr lang="de-CH" sz="1800" b="1" kern="1200" dirty="0">
                        <a:solidFill>
                          <a:schemeClr val="dk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Aufbau FXML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Demo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err="1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ViewModel</a:t>
                      </a:r>
                      <a:r>
                        <a:rPr lang="de-CH" sz="1800" b="1" kern="1200" baseline="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– </a:t>
                      </a:r>
                      <a:r>
                        <a:rPr lang="de-CH" sz="1800" b="1" kern="1200" baseline="0" dirty="0" err="1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Underlaying</a:t>
                      </a:r>
                      <a:r>
                        <a:rPr lang="de-CH" sz="1800" b="1" kern="1200" baseline="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CH" sz="1800" b="1" kern="1200" baseline="0" dirty="0" err="1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Object</a:t>
                      </a:r>
                      <a:endParaRPr lang="de-CH" sz="1800" b="1" kern="1200" dirty="0" smtClean="0">
                        <a:solidFill>
                          <a:schemeClr val="dk1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063778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Properties</a:t>
                      </a:r>
                      <a:r>
                        <a:rPr lang="de-CH" sz="1800" b="1" kern="1200" baseline="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/ </a:t>
                      </a:r>
                      <a:r>
                        <a:rPr lang="de-CH" sz="1800" b="1" kern="1200" dirty="0" err="1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Bindings</a:t>
                      </a:r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 / Listener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56291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Controller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393863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Demo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30200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Übung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635165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b="1" dirty="0" smtClean="0">
                          <a:solidFill>
                            <a:schemeClr val="dk1"/>
                          </a:solidFill>
                          <a:latin typeface="+mj-lt"/>
                        </a:rPr>
                        <a:t>Unterschiede zu Swing</a:t>
                      </a:r>
                      <a:endParaRPr lang="de-CH" sz="180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175665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Nachteile gegenüber Swing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333176"/>
                  </a:ext>
                </a:extLst>
              </a:tr>
              <a:tr h="34592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de-CH" sz="1800" b="1" kern="120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Kahoot</a:t>
                      </a:r>
                      <a:endParaRPr lang="de-CH" sz="1800" b="1" kern="1200" dirty="0" smtClean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181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138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Was ist </a:t>
            </a:r>
            <a:r>
              <a:rPr lang="de-CH" dirty="0" err="1" smtClean="0"/>
              <a:t>JavaFX</a:t>
            </a:r>
            <a:r>
              <a:rPr lang="de-CH" dirty="0" smtClean="0"/>
              <a:t>?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3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0" name="Bildplatzhalter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23" b="43809"/>
          <a:stretch/>
        </p:blipFill>
        <p:spPr>
          <a:xfrm>
            <a:off x="0" y="1124744"/>
            <a:ext cx="9906000" cy="1295349"/>
          </a:xfrm>
          <a:prstGeom prst="rect">
            <a:avLst/>
          </a:prstGeom>
          <a:noFill/>
        </p:spPr>
      </p:pic>
      <p:sp>
        <p:nvSpPr>
          <p:cNvPr id="23" name="Textfeld 22"/>
          <p:cNvSpPr txBox="1"/>
          <p:nvPr/>
        </p:nvSpPr>
        <p:spPr>
          <a:xfrm>
            <a:off x="821433" y="3102350"/>
            <a:ext cx="82809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UI-Framework für Java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Swing-Ersatz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seit Java 7u6 Teil der </a:t>
            </a:r>
            <a:r>
              <a:rPr lang="de-CH" dirty="0" err="1" smtClean="0"/>
              <a:t>Standartlibrary</a:t>
            </a: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  <p:pic>
        <p:nvPicPr>
          <p:cNvPr id="1026" name="Picture 2" descr="Bildergebnis für javafx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058" y="2929952"/>
            <a:ext cx="4407446" cy="22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450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47975" r="-157" b="24797"/>
          <a:stretch/>
        </p:blipFill>
        <p:spPr>
          <a:xfrm>
            <a:off x="0" y="1125538"/>
            <a:ext cx="9906000" cy="122334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Vorbereitungen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4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821433" y="3102350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SceneBuilder</a:t>
            </a:r>
            <a:r>
              <a:rPr lang="de-CH" dirty="0" smtClean="0"/>
              <a:t> installieren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>
                <a:hlinkClick r:id="rId3"/>
              </a:rPr>
              <a:t>http://gluonhq.com/products/scene-builder/#</a:t>
            </a:r>
            <a:r>
              <a:rPr lang="de-CH" dirty="0" smtClean="0">
                <a:hlinkClick r:id="rId3"/>
              </a:rPr>
              <a:t>download</a:t>
            </a:r>
            <a:endParaRPr lang="de-CH" dirty="0"/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Plugin</a:t>
            </a:r>
            <a:r>
              <a:rPr lang="de-CH" dirty="0" smtClean="0"/>
              <a:t> für </a:t>
            </a:r>
            <a:r>
              <a:rPr lang="de-CH" dirty="0" err="1" smtClean="0"/>
              <a:t>JavaFX</a:t>
            </a:r>
            <a:r>
              <a:rPr lang="de-CH" dirty="0" smtClean="0"/>
              <a:t> installieren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Eclipse &gt; Help &gt; Eclipse Marketplace &gt; e(</a:t>
            </a:r>
            <a:r>
              <a:rPr lang="de-CH" dirty="0" err="1" smtClean="0"/>
              <a:t>fx</a:t>
            </a:r>
            <a:r>
              <a:rPr lang="de-CH" dirty="0" smtClean="0"/>
              <a:t>)</a:t>
            </a:r>
            <a:r>
              <a:rPr lang="de-CH" dirty="0" err="1" smtClean="0"/>
              <a:t>clipse</a:t>
            </a:r>
            <a:r>
              <a:rPr lang="de-CH" dirty="0" smtClean="0"/>
              <a:t> suchen &gt; installieren</a:t>
            </a: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165091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Besondere Eigenschaften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5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15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37488"/>
          <a:stretch/>
        </p:blipFill>
        <p:spPr>
          <a:xfrm>
            <a:off x="0" y="1124744"/>
            <a:ext cx="9906000" cy="1224136"/>
          </a:xfrm>
        </p:spPr>
      </p:pic>
      <p:sp>
        <p:nvSpPr>
          <p:cNvPr id="14" name="Textfeld 13"/>
          <p:cNvSpPr txBox="1"/>
          <p:nvPr/>
        </p:nvSpPr>
        <p:spPr>
          <a:xfrm>
            <a:off x="812540" y="2708920"/>
            <a:ext cx="82809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Kompatibel auf allen Betriebssystemen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Multitouch</a:t>
            </a:r>
            <a:r>
              <a:rPr lang="de-CH" dirty="0" smtClean="0"/>
              <a:t>-Support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einbettbarer Webbrowser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err="1" smtClean="0"/>
              <a:t>Bindings</a:t>
            </a:r>
            <a:r>
              <a:rPr lang="de-CH" dirty="0" smtClean="0"/>
              <a:t> / Properties </a:t>
            </a:r>
            <a:r>
              <a:rPr lang="de-CH" dirty="0"/>
              <a:t>/ Listener </a:t>
            </a:r>
            <a:r>
              <a:rPr lang="de-CH" dirty="0" smtClean="0"/>
              <a:t>(</a:t>
            </a:r>
            <a:r>
              <a:rPr lang="de-CH" dirty="0" err="1" smtClean="0"/>
              <a:t>JavaFX</a:t>
            </a:r>
            <a:r>
              <a:rPr lang="de-CH" dirty="0" smtClean="0"/>
              <a:t> </a:t>
            </a:r>
            <a:r>
              <a:rPr lang="de-CH" dirty="0" err="1" smtClean="0"/>
              <a:t>Beans</a:t>
            </a:r>
            <a:r>
              <a:rPr lang="de-CH" dirty="0" smtClean="0"/>
              <a:t>)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Styling mit CSS</a:t>
            </a: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Scene </a:t>
            </a:r>
            <a:r>
              <a:rPr lang="de-CH" dirty="0" err="1" smtClean="0"/>
              <a:t>Builder</a:t>
            </a: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34081002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47975" r="-157" b="24797"/>
          <a:stretch/>
        </p:blipFill>
        <p:spPr>
          <a:xfrm>
            <a:off x="0" y="1125538"/>
            <a:ext cx="9906000" cy="122334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 FXML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6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1673953860"/>
              </p:ext>
            </p:extLst>
          </p:nvPr>
        </p:nvGraphicFramePr>
        <p:xfrm>
          <a:off x="1928664" y="2358418"/>
          <a:ext cx="6459984" cy="4186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Gerade Verbindung 8"/>
          <p:cNvCxnSpPr/>
          <p:nvPr/>
        </p:nvCxnSpPr>
        <p:spPr>
          <a:xfrm flipH="1">
            <a:off x="416496" y="3745309"/>
            <a:ext cx="907300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330771" y="3692351"/>
            <a:ext cx="25779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900" dirty="0" err="1" smtClean="0"/>
              <a:t>extends</a:t>
            </a:r>
            <a:r>
              <a:rPr lang="de-CH" sz="1900" dirty="0" smtClean="0"/>
              <a:t> </a:t>
            </a:r>
            <a:r>
              <a:rPr lang="de-CH" sz="1900" dirty="0" err="1" smtClean="0"/>
              <a:t>javafx.scene.Node</a:t>
            </a:r>
            <a:endParaRPr lang="de-CH" sz="1900" dirty="0"/>
          </a:p>
        </p:txBody>
      </p:sp>
    </p:spTree>
    <p:extLst>
      <p:ext uri="{BB962C8B-B14F-4D97-AF65-F5344CB8AC3E}">
        <p14:creationId xmlns:p14="http://schemas.microsoft.com/office/powerpoint/2010/main" val="11019868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47975" r="-157" b="24797"/>
          <a:stretch/>
        </p:blipFill>
        <p:spPr>
          <a:xfrm>
            <a:off x="0" y="1125538"/>
            <a:ext cx="9906000" cy="122334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Aufbau FXML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7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2924944"/>
            <a:ext cx="90106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45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8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pic>
        <p:nvPicPr>
          <p:cNvPr id="7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6" b="44016"/>
          <a:stretch/>
        </p:blipFill>
        <p:spPr/>
      </p:pic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28" name="Picture 4" descr="Bildergebnis für live de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72" y="2420888"/>
            <a:ext cx="5602385" cy="3191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323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" t="47975" r="-157" b="24797"/>
          <a:stretch/>
        </p:blipFill>
        <p:spPr>
          <a:xfrm>
            <a:off x="0" y="1125538"/>
            <a:ext cx="9906000" cy="122334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ViewModel</a:t>
            </a:r>
            <a:r>
              <a:rPr lang="de-CH" dirty="0" smtClean="0"/>
              <a:t> – </a:t>
            </a:r>
            <a:r>
              <a:rPr lang="de-CH" dirty="0" err="1" smtClean="0"/>
              <a:t>Underlaying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smtClean="0"/>
              <a:t>| </a:t>
            </a:r>
            <a:fld id="{DF289C67-8EE8-4DD0-852A-08423DC3CBE7}" type="slidenum">
              <a:rPr lang="de-CH" smtClean="0"/>
              <a:pPr/>
              <a:t>9</a:t>
            </a:fld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CH" smtClean="0"/>
              <a:t>Copyright © 2017 VRSG </a:t>
            </a:r>
            <a:endParaRPr lang="de-CH" dirty="0"/>
          </a:p>
        </p:txBody>
      </p:sp>
      <p:sp>
        <p:nvSpPr>
          <p:cNvPr id="8" name="Textfeld 7"/>
          <p:cNvSpPr txBox="1"/>
          <p:nvPr/>
        </p:nvSpPr>
        <p:spPr>
          <a:xfrm>
            <a:off x="812540" y="2708920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Repräsentiert Zustände und Operationen der Anwendung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Weiss nichts von Controller und View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Enthält alle Eigenschaften, die auf der View dargestellt werden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 smtClean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Bildet Entität auf der View ab und speichert Veränderungen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de-CH" dirty="0" smtClean="0"/>
              <a:t>Enthält Original-Entität als </a:t>
            </a:r>
            <a:r>
              <a:rPr lang="de-CH" dirty="0" err="1" smtClean="0"/>
              <a:t>Underlaying-Object</a:t>
            </a: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endParaRPr lang="de-CH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39" y="793628"/>
            <a:ext cx="6634509" cy="556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73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RSG_Referat">
  <a:themeElements>
    <a:clrScheme name="VRSG Hausfarben">
      <a:dk1>
        <a:sysClr val="windowText" lastClr="000000"/>
      </a:dk1>
      <a:lt1>
        <a:sysClr val="window" lastClr="FFFFFF"/>
      </a:lt1>
      <a:dk2>
        <a:srgbClr val="000000"/>
      </a:dk2>
      <a:lt2>
        <a:srgbClr val="ECEDED"/>
      </a:lt2>
      <a:accent1>
        <a:srgbClr val="1DA14F"/>
      </a:accent1>
      <a:accent2>
        <a:srgbClr val="005C33"/>
      </a:accent2>
      <a:accent3>
        <a:srgbClr val="747679"/>
      </a:accent3>
      <a:accent4>
        <a:srgbClr val="009FE8"/>
      </a:accent4>
      <a:accent5>
        <a:srgbClr val="E2001E"/>
      </a:accent5>
      <a:accent6>
        <a:srgbClr val="FFDA00"/>
      </a:accent6>
      <a:hlink>
        <a:srgbClr val="1DA14F"/>
      </a:hlink>
      <a:folHlink>
        <a:srgbClr val="1DA14F"/>
      </a:folHlink>
    </a:clrScheme>
    <a:fontScheme name="VRSG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ferat.pptx" id="{173217EA-4886-4D2A-A8F9-FC7FFE28547E}" vid="{2115A45E-B481-47E7-9CE9-CF1B5854CF7A}"/>
    </a:ext>
  </a:extLst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B32E0289D038E4C83281DE4183949EE" ma:contentTypeVersion="0" ma:contentTypeDescription="Ein neues Dokument erstellen." ma:contentTypeScope="" ma:versionID="0ed5e659f7f0d8d44056d91caadbc04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6c4a6dd5ef775a5269b08f7de37f93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64612D2-3160-4FB5-848B-457C246288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DAB55A-FD98-4FA5-8DA8-63772E425D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E4E56EB-6AAC-4F70-9649-5CAAB0FBFD33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VRSG_Referat</Template>
  <TotalTime>0</TotalTime>
  <Words>391</Words>
  <Application>Microsoft Office PowerPoint</Application>
  <PresentationFormat>A4-Papier (210 x 297 mm)</PresentationFormat>
  <Paragraphs>155</Paragraphs>
  <Slides>17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Symbol</vt:lpstr>
      <vt:lpstr>Wingdings</vt:lpstr>
      <vt:lpstr>VRSG_Referat</vt:lpstr>
      <vt:lpstr>Präsentation DB-View</vt:lpstr>
      <vt:lpstr>Inhalt</vt:lpstr>
      <vt:lpstr>Was ist JavaFX?</vt:lpstr>
      <vt:lpstr>Vorbereitungen</vt:lpstr>
      <vt:lpstr>Besondere Eigenschaften</vt:lpstr>
      <vt:lpstr>Aufbau FXML</vt:lpstr>
      <vt:lpstr>Aufbau FXML</vt:lpstr>
      <vt:lpstr>DEMO</vt:lpstr>
      <vt:lpstr>ViewModel – Underlaying Object</vt:lpstr>
      <vt:lpstr>Properties / Bindings / Listener</vt:lpstr>
      <vt:lpstr>Controller</vt:lpstr>
      <vt:lpstr>DEMO</vt:lpstr>
      <vt:lpstr>Übung</vt:lpstr>
      <vt:lpstr>Unterschiede zu Swing</vt:lpstr>
      <vt:lpstr>Nachteile gegenüber Swing</vt:lpstr>
      <vt:lpstr>Kahoot</vt:lpstr>
      <vt:lpstr>Ende</vt:lpstr>
    </vt:vector>
  </TitlesOfParts>
  <Company>VRSG | Verwaltungsrechenzentrum AG St. Gallen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Referat Klassifizierung  Geheim, Vertraulich, Intern</dc:title>
  <dc:creator>Nigg Silvan   VRSG</dc:creator>
  <cp:lastModifiedBy>Meier Dean   VRSG</cp:lastModifiedBy>
  <cp:revision>147</cp:revision>
  <cp:lastPrinted>2013-10-29T15:55:38Z</cp:lastPrinted>
  <dcterms:created xsi:type="dcterms:W3CDTF">2017-04-21T08:06:40Z</dcterms:created>
  <dcterms:modified xsi:type="dcterms:W3CDTF">2017-08-21T05:43:08Z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0x0101008B32E0289D038E4C83281DE4183949EE</vt:lpwstr>
  </property>
</Properties>
</file>